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23.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2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24.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1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125.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31.xml"/>
  <Override ContentType="application/vnd.openxmlformats-officedocument.presentationml.slide+xml" PartName="/ppt/slides/slide127.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124.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 id="349" r:id="rId99"/>
    <p:sldId id="350" r:id="rId100"/>
    <p:sldId id="351" r:id="rId101"/>
    <p:sldId id="352" r:id="rId102"/>
    <p:sldId id="353" r:id="rId103"/>
    <p:sldId id="354" r:id="rId104"/>
    <p:sldId id="355" r:id="rId105"/>
    <p:sldId id="356" r:id="rId106"/>
    <p:sldId id="357" r:id="rId107"/>
    <p:sldId id="358" r:id="rId108"/>
    <p:sldId id="359" r:id="rId109"/>
    <p:sldId id="360" r:id="rId110"/>
    <p:sldId id="361" r:id="rId111"/>
    <p:sldId id="362" r:id="rId112"/>
    <p:sldId id="363" r:id="rId113"/>
    <p:sldId id="364" r:id="rId114"/>
    <p:sldId id="365" r:id="rId115"/>
    <p:sldId id="366" r:id="rId116"/>
    <p:sldId id="367" r:id="rId117"/>
    <p:sldId id="368" r:id="rId118"/>
    <p:sldId id="369" r:id="rId119"/>
    <p:sldId id="370" r:id="rId120"/>
    <p:sldId id="371" r:id="rId121"/>
    <p:sldId id="372" r:id="rId122"/>
    <p:sldId id="373" r:id="rId123"/>
    <p:sldId id="374" r:id="rId124"/>
    <p:sldId id="375" r:id="rId125"/>
    <p:sldId id="376" r:id="rId126"/>
    <p:sldId id="377" r:id="rId127"/>
    <p:sldId id="378" r:id="rId128"/>
    <p:sldId id="379" r:id="rId129"/>
    <p:sldId id="380" r:id="rId130"/>
    <p:sldId id="381" r:id="rId131"/>
    <p:sldId id="382" r:id="rId132"/>
  </p:sldIdLst>
  <p:sldSz cy="5143500" cx="9144000"/>
  <p:notesSz cx="6858000" cy="9144000"/>
  <p:embeddedFontLst>
    <p:embeddedFont>
      <p:font typeface="Roboto"/>
      <p:regular r:id="rId133"/>
      <p:bold r:id="rId134"/>
      <p:italic r:id="rId135"/>
      <p:boldItalic r:id="rId13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07" Type="http://schemas.openxmlformats.org/officeDocument/2006/relationships/slide" Target="slides/slide102.xml"/><Relationship Id="rId106" Type="http://schemas.openxmlformats.org/officeDocument/2006/relationships/slide" Target="slides/slide101.xml"/><Relationship Id="rId105" Type="http://schemas.openxmlformats.org/officeDocument/2006/relationships/slide" Target="slides/slide100.xml"/><Relationship Id="rId104" Type="http://schemas.openxmlformats.org/officeDocument/2006/relationships/slide" Target="slides/slide99.xml"/><Relationship Id="rId109" Type="http://schemas.openxmlformats.org/officeDocument/2006/relationships/slide" Target="slides/slide104.xml"/><Relationship Id="rId108" Type="http://schemas.openxmlformats.org/officeDocument/2006/relationships/slide" Target="slides/slide103.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103" Type="http://schemas.openxmlformats.org/officeDocument/2006/relationships/slide" Target="slides/slide98.xml"/><Relationship Id="rId102" Type="http://schemas.openxmlformats.org/officeDocument/2006/relationships/slide" Target="slides/slide97.xml"/><Relationship Id="rId101" Type="http://schemas.openxmlformats.org/officeDocument/2006/relationships/slide" Target="slides/slide96.xml"/><Relationship Id="rId100" Type="http://schemas.openxmlformats.org/officeDocument/2006/relationships/slide" Target="slides/slide95.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29" Type="http://schemas.openxmlformats.org/officeDocument/2006/relationships/slide" Target="slides/slide124.xml"/><Relationship Id="rId128" Type="http://schemas.openxmlformats.org/officeDocument/2006/relationships/slide" Target="slides/slide123.xml"/><Relationship Id="rId127" Type="http://schemas.openxmlformats.org/officeDocument/2006/relationships/slide" Target="slides/slide122.xml"/><Relationship Id="rId126" Type="http://schemas.openxmlformats.org/officeDocument/2006/relationships/slide" Target="slides/slide121.xml"/><Relationship Id="rId26" Type="http://schemas.openxmlformats.org/officeDocument/2006/relationships/slide" Target="slides/slide21.xml"/><Relationship Id="rId121" Type="http://schemas.openxmlformats.org/officeDocument/2006/relationships/slide" Target="slides/slide116.xml"/><Relationship Id="rId25" Type="http://schemas.openxmlformats.org/officeDocument/2006/relationships/slide" Target="slides/slide20.xml"/><Relationship Id="rId120" Type="http://schemas.openxmlformats.org/officeDocument/2006/relationships/slide" Target="slides/slide115.xml"/><Relationship Id="rId28" Type="http://schemas.openxmlformats.org/officeDocument/2006/relationships/slide" Target="slides/slide23.xml"/><Relationship Id="rId27" Type="http://schemas.openxmlformats.org/officeDocument/2006/relationships/slide" Target="slides/slide22.xml"/><Relationship Id="rId125" Type="http://schemas.openxmlformats.org/officeDocument/2006/relationships/slide" Target="slides/slide120.xml"/><Relationship Id="rId29" Type="http://schemas.openxmlformats.org/officeDocument/2006/relationships/slide" Target="slides/slide24.xml"/><Relationship Id="rId124" Type="http://schemas.openxmlformats.org/officeDocument/2006/relationships/slide" Target="slides/slide119.xml"/><Relationship Id="rId123" Type="http://schemas.openxmlformats.org/officeDocument/2006/relationships/slide" Target="slides/slide118.xml"/><Relationship Id="rId122" Type="http://schemas.openxmlformats.org/officeDocument/2006/relationships/slide" Target="slides/slide117.xml"/><Relationship Id="rId95" Type="http://schemas.openxmlformats.org/officeDocument/2006/relationships/slide" Target="slides/slide90.xml"/><Relationship Id="rId94" Type="http://schemas.openxmlformats.org/officeDocument/2006/relationships/slide" Target="slides/slide89.xml"/><Relationship Id="rId97" Type="http://schemas.openxmlformats.org/officeDocument/2006/relationships/slide" Target="slides/slide92.xml"/><Relationship Id="rId96" Type="http://schemas.openxmlformats.org/officeDocument/2006/relationships/slide" Target="slides/slide91.xml"/><Relationship Id="rId11" Type="http://schemas.openxmlformats.org/officeDocument/2006/relationships/slide" Target="slides/slide6.xml"/><Relationship Id="rId99" Type="http://schemas.openxmlformats.org/officeDocument/2006/relationships/slide" Target="slides/slide94.xml"/><Relationship Id="rId10" Type="http://schemas.openxmlformats.org/officeDocument/2006/relationships/slide" Target="slides/slide5.xml"/><Relationship Id="rId98" Type="http://schemas.openxmlformats.org/officeDocument/2006/relationships/slide" Target="slides/slide93.xml"/><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slide" Target="slides/slide86.xml"/><Relationship Id="rId90" Type="http://schemas.openxmlformats.org/officeDocument/2006/relationships/slide" Target="slides/slide85.xml"/><Relationship Id="rId93" Type="http://schemas.openxmlformats.org/officeDocument/2006/relationships/slide" Target="slides/slide88.xml"/><Relationship Id="rId92" Type="http://schemas.openxmlformats.org/officeDocument/2006/relationships/slide" Target="slides/slide87.xml"/><Relationship Id="rId118" Type="http://schemas.openxmlformats.org/officeDocument/2006/relationships/slide" Target="slides/slide113.xml"/><Relationship Id="rId117" Type="http://schemas.openxmlformats.org/officeDocument/2006/relationships/slide" Target="slides/slide112.xml"/><Relationship Id="rId116" Type="http://schemas.openxmlformats.org/officeDocument/2006/relationships/slide" Target="slides/slide111.xml"/><Relationship Id="rId115" Type="http://schemas.openxmlformats.org/officeDocument/2006/relationships/slide" Target="slides/slide110.xml"/><Relationship Id="rId119" Type="http://schemas.openxmlformats.org/officeDocument/2006/relationships/slide" Target="slides/slide114.xml"/><Relationship Id="rId15" Type="http://schemas.openxmlformats.org/officeDocument/2006/relationships/slide" Target="slides/slide10.xml"/><Relationship Id="rId110" Type="http://schemas.openxmlformats.org/officeDocument/2006/relationships/slide" Target="slides/slide105.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14" Type="http://schemas.openxmlformats.org/officeDocument/2006/relationships/slide" Target="slides/slide109.xml"/><Relationship Id="rId18" Type="http://schemas.openxmlformats.org/officeDocument/2006/relationships/slide" Target="slides/slide13.xml"/><Relationship Id="rId113" Type="http://schemas.openxmlformats.org/officeDocument/2006/relationships/slide" Target="slides/slide108.xml"/><Relationship Id="rId112" Type="http://schemas.openxmlformats.org/officeDocument/2006/relationships/slide" Target="slides/slide107.xml"/><Relationship Id="rId111" Type="http://schemas.openxmlformats.org/officeDocument/2006/relationships/slide" Target="slides/slide106.xml"/><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87" Type="http://schemas.openxmlformats.org/officeDocument/2006/relationships/slide" Target="slides/slide82.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132" Type="http://schemas.openxmlformats.org/officeDocument/2006/relationships/slide" Target="slides/slide127.xml"/><Relationship Id="rId131" Type="http://schemas.openxmlformats.org/officeDocument/2006/relationships/slide" Target="slides/slide126.xml"/><Relationship Id="rId130" Type="http://schemas.openxmlformats.org/officeDocument/2006/relationships/slide" Target="slides/slide125.xml"/><Relationship Id="rId136" Type="http://schemas.openxmlformats.org/officeDocument/2006/relationships/font" Target="fonts/Roboto-boldItalic.fntdata"/><Relationship Id="rId135" Type="http://schemas.openxmlformats.org/officeDocument/2006/relationships/font" Target="fonts/Roboto-italic.fntdata"/><Relationship Id="rId134" Type="http://schemas.openxmlformats.org/officeDocument/2006/relationships/font" Target="fonts/Roboto-bold.fntdata"/><Relationship Id="rId133" Type="http://schemas.openxmlformats.org/officeDocument/2006/relationships/font" Target="fonts/Roboto-regular.fntdata"/><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65" Type="http://schemas.openxmlformats.org/officeDocument/2006/relationships/slide" Target="slides/slide60.xml"/><Relationship Id="rId68" Type="http://schemas.openxmlformats.org/officeDocument/2006/relationships/slide" Target="slides/slide63.xml"/><Relationship Id="rId67" Type="http://schemas.openxmlformats.org/officeDocument/2006/relationships/slide" Target="slides/slide62.xml"/><Relationship Id="rId60" Type="http://schemas.openxmlformats.org/officeDocument/2006/relationships/slide" Target="slides/slide55.xml"/><Relationship Id="rId69" Type="http://schemas.openxmlformats.org/officeDocument/2006/relationships/slide" Target="slides/slide6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54" Type="http://schemas.openxmlformats.org/officeDocument/2006/relationships/slide" Target="slides/slide49.xml"/><Relationship Id="rId57" Type="http://schemas.openxmlformats.org/officeDocument/2006/relationships/slide" Target="slides/slide52.xml"/><Relationship Id="rId56" Type="http://schemas.openxmlformats.org/officeDocument/2006/relationships/slide" Target="slides/slide51.xml"/><Relationship Id="rId59" Type="http://schemas.openxmlformats.org/officeDocument/2006/relationships/slide" Target="slides/slide54.xml"/><Relationship Id="rId58"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 name="Shape 63"/>
        <p:cNvGrpSpPr/>
        <p:nvPr/>
      </p:nvGrpSpPr>
      <p:grpSpPr>
        <a:xfrm>
          <a:off x="0" y="0"/>
          <a:ext cx="0" cy="0"/>
          <a:chOff x="0" y="0"/>
          <a:chExt cx="0" cy="0"/>
        </a:xfrm>
      </p:grpSpPr>
      <p:sp>
        <p:nvSpPr>
          <p:cNvPr id="64" name="Google Shape;64;gc6f73a04f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c6f73a04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 name="Shape 119"/>
        <p:cNvGrpSpPr/>
        <p:nvPr/>
      </p:nvGrpSpPr>
      <p:grpSpPr>
        <a:xfrm>
          <a:off x="0" y="0"/>
          <a:ext cx="0" cy="0"/>
          <a:chOff x="0" y="0"/>
          <a:chExt cx="0" cy="0"/>
        </a:xfrm>
      </p:grpSpPr>
      <p:sp>
        <p:nvSpPr>
          <p:cNvPr id="120" name="Google Shape;120;g653c3de793_3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653c3de793_3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6" name="Shape 706"/>
        <p:cNvGrpSpPr/>
        <p:nvPr/>
      </p:nvGrpSpPr>
      <p:grpSpPr>
        <a:xfrm>
          <a:off x="0" y="0"/>
          <a:ext cx="0" cy="0"/>
          <a:chOff x="0" y="0"/>
          <a:chExt cx="0" cy="0"/>
        </a:xfrm>
      </p:grpSpPr>
      <p:sp>
        <p:nvSpPr>
          <p:cNvPr id="707" name="Google Shape;707;g6f595e7be0_1_3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8" name="Google Shape;708;g6f595e7be0_1_3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2" name="Shape 712"/>
        <p:cNvGrpSpPr/>
        <p:nvPr/>
      </p:nvGrpSpPr>
      <p:grpSpPr>
        <a:xfrm>
          <a:off x="0" y="0"/>
          <a:ext cx="0" cy="0"/>
          <a:chOff x="0" y="0"/>
          <a:chExt cx="0" cy="0"/>
        </a:xfrm>
      </p:grpSpPr>
      <p:sp>
        <p:nvSpPr>
          <p:cNvPr id="713" name="Google Shape;713;g6f595e7be0_1_3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4" name="Google Shape;714;g6f595e7be0_1_3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8" name="Shape 718"/>
        <p:cNvGrpSpPr/>
        <p:nvPr/>
      </p:nvGrpSpPr>
      <p:grpSpPr>
        <a:xfrm>
          <a:off x="0" y="0"/>
          <a:ext cx="0" cy="0"/>
          <a:chOff x="0" y="0"/>
          <a:chExt cx="0" cy="0"/>
        </a:xfrm>
      </p:grpSpPr>
      <p:sp>
        <p:nvSpPr>
          <p:cNvPr id="719" name="Google Shape;719;g6f595e7be0_1_3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0" name="Google Shape;720;g6f595e7be0_1_3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4" name="Shape 724"/>
        <p:cNvGrpSpPr/>
        <p:nvPr/>
      </p:nvGrpSpPr>
      <p:grpSpPr>
        <a:xfrm>
          <a:off x="0" y="0"/>
          <a:ext cx="0" cy="0"/>
          <a:chOff x="0" y="0"/>
          <a:chExt cx="0" cy="0"/>
        </a:xfrm>
      </p:grpSpPr>
      <p:sp>
        <p:nvSpPr>
          <p:cNvPr id="725" name="Google Shape;725;g6f595e7be0_1_3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6" name="Google Shape;726;g6f595e7be0_1_3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0" name="Shape 730"/>
        <p:cNvGrpSpPr/>
        <p:nvPr/>
      </p:nvGrpSpPr>
      <p:grpSpPr>
        <a:xfrm>
          <a:off x="0" y="0"/>
          <a:ext cx="0" cy="0"/>
          <a:chOff x="0" y="0"/>
          <a:chExt cx="0" cy="0"/>
        </a:xfrm>
      </p:grpSpPr>
      <p:sp>
        <p:nvSpPr>
          <p:cNvPr id="731" name="Google Shape;731;g6f595e7be0_1_3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2" name="Google Shape;732;g6f595e7be0_1_3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6" name="Shape 736"/>
        <p:cNvGrpSpPr/>
        <p:nvPr/>
      </p:nvGrpSpPr>
      <p:grpSpPr>
        <a:xfrm>
          <a:off x="0" y="0"/>
          <a:ext cx="0" cy="0"/>
          <a:chOff x="0" y="0"/>
          <a:chExt cx="0" cy="0"/>
        </a:xfrm>
      </p:grpSpPr>
      <p:sp>
        <p:nvSpPr>
          <p:cNvPr id="737" name="Google Shape;737;g6f595e7be0_1_3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8" name="Google Shape;738;g6f595e7be0_1_3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2" name="Shape 742"/>
        <p:cNvGrpSpPr/>
        <p:nvPr/>
      </p:nvGrpSpPr>
      <p:grpSpPr>
        <a:xfrm>
          <a:off x="0" y="0"/>
          <a:ext cx="0" cy="0"/>
          <a:chOff x="0" y="0"/>
          <a:chExt cx="0" cy="0"/>
        </a:xfrm>
      </p:grpSpPr>
      <p:sp>
        <p:nvSpPr>
          <p:cNvPr id="743" name="Google Shape;743;g6f595e7be0_1_3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4" name="Google Shape;744;g6f595e7be0_1_3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8" name="Shape 748"/>
        <p:cNvGrpSpPr/>
        <p:nvPr/>
      </p:nvGrpSpPr>
      <p:grpSpPr>
        <a:xfrm>
          <a:off x="0" y="0"/>
          <a:ext cx="0" cy="0"/>
          <a:chOff x="0" y="0"/>
          <a:chExt cx="0" cy="0"/>
        </a:xfrm>
      </p:grpSpPr>
      <p:sp>
        <p:nvSpPr>
          <p:cNvPr id="749" name="Google Shape;749;g6f595e7be0_1_3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0" name="Google Shape;750;g6f595e7be0_1_3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4" name="Shape 754"/>
        <p:cNvGrpSpPr/>
        <p:nvPr/>
      </p:nvGrpSpPr>
      <p:grpSpPr>
        <a:xfrm>
          <a:off x="0" y="0"/>
          <a:ext cx="0" cy="0"/>
          <a:chOff x="0" y="0"/>
          <a:chExt cx="0" cy="0"/>
        </a:xfrm>
      </p:grpSpPr>
      <p:sp>
        <p:nvSpPr>
          <p:cNvPr id="755" name="Google Shape;755;g6f595e7be0_1_3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6" name="Google Shape;756;g6f595e7be0_1_3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0" name="Shape 760"/>
        <p:cNvGrpSpPr/>
        <p:nvPr/>
      </p:nvGrpSpPr>
      <p:grpSpPr>
        <a:xfrm>
          <a:off x="0" y="0"/>
          <a:ext cx="0" cy="0"/>
          <a:chOff x="0" y="0"/>
          <a:chExt cx="0" cy="0"/>
        </a:xfrm>
      </p:grpSpPr>
      <p:sp>
        <p:nvSpPr>
          <p:cNvPr id="761" name="Google Shape;761;g6f595e7be0_1_3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2" name="Google Shape;762;g6f595e7be0_1_3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6" name="Shape 126"/>
        <p:cNvGrpSpPr/>
        <p:nvPr/>
      </p:nvGrpSpPr>
      <p:grpSpPr>
        <a:xfrm>
          <a:off x="0" y="0"/>
          <a:ext cx="0" cy="0"/>
          <a:chOff x="0" y="0"/>
          <a:chExt cx="0" cy="0"/>
        </a:xfrm>
      </p:grpSpPr>
      <p:sp>
        <p:nvSpPr>
          <p:cNvPr id="127" name="Google Shape;127;g653c3de793_3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653c3de793_3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6" name="Shape 766"/>
        <p:cNvGrpSpPr/>
        <p:nvPr/>
      </p:nvGrpSpPr>
      <p:grpSpPr>
        <a:xfrm>
          <a:off x="0" y="0"/>
          <a:ext cx="0" cy="0"/>
          <a:chOff x="0" y="0"/>
          <a:chExt cx="0" cy="0"/>
        </a:xfrm>
      </p:grpSpPr>
      <p:sp>
        <p:nvSpPr>
          <p:cNvPr id="767" name="Google Shape;767;g6f595e7be0_1_3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8" name="Google Shape;768;g6f595e7be0_1_3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2" name="Shape 772"/>
        <p:cNvGrpSpPr/>
        <p:nvPr/>
      </p:nvGrpSpPr>
      <p:grpSpPr>
        <a:xfrm>
          <a:off x="0" y="0"/>
          <a:ext cx="0" cy="0"/>
          <a:chOff x="0" y="0"/>
          <a:chExt cx="0" cy="0"/>
        </a:xfrm>
      </p:grpSpPr>
      <p:sp>
        <p:nvSpPr>
          <p:cNvPr id="773" name="Google Shape;773;g6f595e7be0_1_3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4" name="Google Shape;774;g6f595e7be0_1_3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8" name="Shape 778"/>
        <p:cNvGrpSpPr/>
        <p:nvPr/>
      </p:nvGrpSpPr>
      <p:grpSpPr>
        <a:xfrm>
          <a:off x="0" y="0"/>
          <a:ext cx="0" cy="0"/>
          <a:chOff x="0" y="0"/>
          <a:chExt cx="0" cy="0"/>
        </a:xfrm>
      </p:grpSpPr>
      <p:sp>
        <p:nvSpPr>
          <p:cNvPr id="779" name="Google Shape;779;g6f595e7be0_1_3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0" name="Google Shape;780;g6f595e7be0_1_3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4" name="Shape 784"/>
        <p:cNvGrpSpPr/>
        <p:nvPr/>
      </p:nvGrpSpPr>
      <p:grpSpPr>
        <a:xfrm>
          <a:off x="0" y="0"/>
          <a:ext cx="0" cy="0"/>
          <a:chOff x="0" y="0"/>
          <a:chExt cx="0" cy="0"/>
        </a:xfrm>
      </p:grpSpPr>
      <p:sp>
        <p:nvSpPr>
          <p:cNvPr id="785" name="Google Shape;785;g6f595e7be0_1_4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6" name="Google Shape;786;g6f595e7be0_1_4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0" name="Shape 790"/>
        <p:cNvGrpSpPr/>
        <p:nvPr/>
      </p:nvGrpSpPr>
      <p:grpSpPr>
        <a:xfrm>
          <a:off x="0" y="0"/>
          <a:ext cx="0" cy="0"/>
          <a:chOff x="0" y="0"/>
          <a:chExt cx="0" cy="0"/>
        </a:xfrm>
      </p:grpSpPr>
      <p:sp>
        <p:nvSpPr>
          <p:cNvPr id="791" name="Google Shape;791;g6f595e7be0_1_4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2" name="Google Shape;792;g6f595e7be0_1_4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6" name="Shape 796"/>
        <p:cNvGrpSpPr/>
        <p:nvPr/>
      </p:nvGrpSpPr>
      <p:grpSpPr>
        <a:xfrm>
          <a:off x="0" y="0"/>
          <a:ext cx="0" cy="0"/>
          <a:chOff x="0" y="0"/>
          <a:chExt cx="0" cy="0"/>
        </a:xfrm>
      </p:grpSpPr>
      <p:sp>
        <p:nvSpPr>
          <p:cNvPr id="797" name="Google Shape;797;g6f595e7be0_1_4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8" name="Google Shape;798;g6f595e7be0_1_4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2" name="Shape 802"/>
        <p:cNvGrpSpPr/>
        <p:nvPr/>
      </p:nvGrpSpPr>
      <p:grpSpPr>
        <a:xfrm>
          <a:off x="0" y="0"/>
          <a:ext cx="0" cy="0"/>
          <a:chOff x="0" y="0"/>
          <a:chExt cx="0" cy="0"/>
        </a:xfrm>
      </p:grpSpPr>
      <p:sp>
        <p:nvSpPr>
          <p:cNvPr id="803" name="Google Shape;803;g6f595e7be0_1_4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4" name="Google Shape;804;g6f595e7be0_1_4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8" name="Shape 808"/>
        <p:cNvGrpSpPr/>
        <p:nvPr/>
      </p:nvGrpSpPr>
      <p:grpSpPr>
        <a:xfrm>
          <a:off x="0" y="0"/>
          <a:ext cx="0" cy="0"/>
          <a:chOff x="0" y="0"/>
          <a:chExt cx="0" cy="0"/>
        </a:xfrm>
      </p:grpSpPr>
      <p:sp>
        <p:nvSpPr>
          <p:cNvPr id="809" name="Google Shape;809;g6f595e7be0_1_4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0" name="Google Shape;810;g6f595e7be0_1_4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4" name="Shape 814"/>
        <p:cNvGrpSpPr/>
        <p:nvPr/>
      </p:nvGrpSpPr>
      <p:grpSpPr>
        <a:xfrm>
          <a:off x="0" y="0"/>
          <a:ext cx="0" cy="0"/>
          <a:chOff x="0" y="0"/>
          <a:chExt cx="0" cy="0"/>
        </a:xfrm>
      </p:grpSpPr>
      <p:sp>
        <p:nvSpPr>
          <p:cNvPr id="815" name="Google Shape;815;g6f595e7be0_1_4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6" name="Google Shape;816;g6f595e7be0_1_4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0" name="Shape 820"/>
        <p:cNvGrpSpPr/>
        <p:nvPr/>
      </p:nvGrpSpPr>
      <p:grpSpPr>
        <a:xfrm>
          <a:off x="0" y="0"/>
          <a:ext cx="0" cy="0"/>
          <a:chOff x="0" y="0"/>
          <a:chExt cx="0" cy="0"/>
        </a:xfrm>
      </p:grpSpPr>
      <p:sp>
        <p:nvSpPr>
          <p:cNvPr id="821" name="Google Shape;821;g6f595e7be0_1_4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2" name="Google Shape;822;g6f595e7be0_1_4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3" name="Shape 133"/>
        <p:cNvGrpSpPr/>
        <p:nvPr/>
      </p:nvGrpSpPr>
      <p:grpSpPr>
        <a:xfrm>
          <a:off x="0" y="0"/>
          <a:ext cx="0" cy="0"/>
          <a:chOff x="0" y="0"/>
          <a:chExt cx="0" cy="0"/>
        </a:xfrm>
      </p:grpSpPr>
      <p:sp>
        <p:nvSpPr>
          <p:cNvPr id="134" name="Google Shape;134;g653c3de793_3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653c3de793_3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6" name="Shape 826"/>
        <p:cNvGrpSpPr/>
        <p:nvPr/>
      </p:nvGrpSpPr>
      <p:grpSpPr>
        <a:xfrm>
          <a:off x="0" y="0"/>
          <a:ext cx="0" cy="0"/>
          <a:chOff x="0" y="0"/>
          <a:chExt cx="0" cy="0"/>
        </a:xfrm>
      </p:grpSpPr>
      <p:sp>
        <p:nvSpPr>
          <p:cNvPr id="827" name="Google Shape;827;g6f595e7be0_1_4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8" name="Google Shape;828;g6f595e7be0_1_4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2" name="Shape 832"/>
        <p:cNvGrpSpPr/>
        <p:nvPr/>
      </p:nvGrpSpPr>
      <p:grpSpPr>
        <a:xfrm>
          <a:off x="0" y="0"/>
          <a:ext cx="0" cy="0"/>
          <a:chOff x="0" y="0"/>
          <a:chExt cx="0" cy="0"/>
        </a:xfrm>
      </p:grpSpPr>
      <p:sp>
        <p:nvSpPr>
          <p:cNvPr id="833" name="Google Shape;833;g6f595e7be0_1_4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4" name="Google Shape;834;g6f595e7be0_1_4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8" name="Shape 838"/>
        <p:cNvGrpSpPr/>
        <p:nvPr/>
      </p:nvGrpSpPr>
      <p:grpSpPr>
        <a:xfrm>
          <a:off x="0" y="0"/>
          <a:ext cx="0" cy="0"/>
          <a:chOff x="0" y="0"/>
          <a:chExt cx="0" cy="0"/>
        </a:xfrm>
      </p:grpSpPr>
      <p:sp>
        <p:nvSpPr>
          <p:cNvPr id="839" name="Google Shape;839;g6f595e7be0_1_4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0" name="Google Shape;840;g6f595e7be0_1_4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4" name="Shape 844"/>
        <p:cNvGrpSpPr/>
        <p:nvPr/>
      </p:nvGrpSpPr>
      <p:grpSpPr>
        <a:xfrm>
          <a:off x="0" y="0"/>
          <a:ext cx="0" cy="0"/>
          <a:chOff x="0" y="0"/>
          <a:chExt cx="0" cy="0"/>
        </a:xfrm>
      </p:grpSpPr>
      <p:sp>
        <p:nvSpPr>
          <p:cNvPr id="845" name="Google Shape;845;g6f595e7be0_1_4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6" name="Google Shape;846;g6f595e7be0_1_4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0" name="Shape 850"/>
        <p:cNvGrpSpPr/>
        <p:nvPr/>
      </p:nvGrpSpPr>
      <p:grpSpPr>
        <a:xfrm>
          <a:off x="0" y="0"/>
          <a:ext cx="0" cy="0"/>
          <a:chOff x="0" y="0"/>
          <a:chExt cx="0" cy="0"/>
        </a:xfrm>
      </p:grpSpPr>
      <p:sp>
        <p:nvSpPr>
          <p:cNvPr id="851" name="Google Shape;851;g6f595e7be0_1_4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2" name="Google Shape;852;g6f595e7be0_1_4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7" name="Shape 857"/>
        <p:cNvGrpSpPr/>
        <p:nvPr/>
      </p:nvGrpSpPr>
      <p:grpSpPr>
        <a:xfrm>
          <a:off x="0" y="0"/>
          <a:ext cx="0" cy="0"/>
          <a:chOff x="0" y="0"/>
          <a:chExt cx="0" cy="0"/>
        </a:xfrm>
      </p:grpSpPr>
      <p:sp>
        <p:nvSpPr>
          <p:cNvPr id="858" name="Google Shape;858;g6f595e7be0_1_4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9" name="Google Shape;859;g6f595e7be0_1_4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3" name="Shape 863"/>
        <p:cNvGrpSpPr/>
        <p:nvPr/>
      </p:nvGrpSpPr>
      <p:grpSpPr>
        <a:xfrm>
          <a:off x="0" y="0"/>
          <a:ext cx="0" cy="0"/>
          <a:chOff x="0" y="0"/>
          <a:chExt cx="0" cy="0"/>
        </a:xfrm>
      </p:grpSpPr>
      <p:sp>
        <p:nvSpPr>
          <p:cNvPr id="864" name="Google Shape;864;g6f595e7be0_1_4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5" name="Google Shape;865;g6f595e7be0_1_4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9" name="Shape 869"/>
        <p:cNvGrpSpPr/>
        <p:nvPr/>
      </p:nvGrpSpPr>
      <p:grpSpPr>
        <a:xfrm>
          <a:off x="0" y="0"/>
          <a:ext cx="0" cy="0"/>
          <a:chOff x="0" y="0"/>
          <a:chExt cx="0" cy="0"/>
        </a:xfrm>
      </p:grpSpPr>
      <p:sp>
        <p:nvSpPr>
          <p:cNvPr id="870" name="Google Shape;870;g6f595e7be0_1_4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1" name="Google Shape;871;g6f595e7be0_1_4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0" name="Shape 140"/>
        <p:cNvGrpSpPr/>
        <p:nvPr/>
      </p:nvGrpSpPr>
      <p:grpSpPr>
        <a:xfrm>
          <a:off x="0" y="0"/>
          <a:ext cx="0" cy="0"/>
          <a:chOff x="0" y="0"/>
          <a:chExt cx="0" cy="0"/>
        </a:xfrm>
      </p:grpSpPr>
      <p:sp>
        <p:nvSpPr>
          <p:cNvPr id="141" name="Google Shape;141;g653c3de793_3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653c3de793_3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 name="Shape 146"/>
        <p:cNvGrpSpPr/>
        <p:nvPr/>
      </p:nvGrpSpPr>
      <p:grpSpPr>
        <a:xfrm>
          <a:off x="0" y="0"/>
          <a:ext cx="0" cy="0"/>
          <a:chOff x="0" y="0"/>
          <a:chExt cx="0" cy="0"/>
        </a:xfrm>
      </p:grpSpPr>
      <p:sp>
        <p:nvSpPr>
          <p:cNvPr id="147" name="Google Shape;147;g653c3de793_3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653c3de793_3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2" name="Shape 152"/>
        <p:cNvGrpSpPr/>
        <p:nvPr/>
      </p:nvGrpSpPr>
      <p:grpSpPr>
        <a:xfrm>
          <a:off x="0" y="0"/>
          <a:ext cx="0" cy="0"/>
          <a:chOff x="0" y="0"/>
          <a:chExt cx="0" cy="0"/>
        </a:xfrm>
      </p:grpSpPr>
      <p:sp>
        <p:nvSpPr>
          <p:cNvPr id="153" name="Google Shape;153;g653c3de793_3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653c3de793_3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9" name="Shape 159"/>
        <p:cNvGrpSpPr/>
        <p:nvPr/>
      </p:nvGrpSpPr>
      <p:grpSpPr>
        <a:xfrm>
          <a:off x="0" y="0"/>
          <a:ext cx="0" cy="0"/>
          <a:chOff x="0" y="0"/>
          <a:chExt cx="0" cy="0"/>
        </a:xfrm>
      </p:grpSpPr>
      <p:sp>
        <p:nvSpPr>
          <p:cNvPr id="160" name="Google Shape;160;g6f5a72549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6f5a72549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6" name="Shape 166"/>
        <p:cNvGrpSpPr/>
        <p:nvPr/>
      </p:nvGrpSpPr>
      <p:grpSpPr>
        <a:xfrm>
          <a:off x="0" y="0"/>
          <a:ext cx="0" cy="0"/>
          <a:chOff x="0" y="0"/>
          <a:chExt cx="0" cy="0"/>
        </a:xfrm>
      </p:grpSpPr>
      <p:sp>
        <p:nvSpPr>
          <p:cNvPr id="167" name="Google Shape;167;g653c3de793_3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653c3de793_3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2" name="Shape 172"/>
        <p:cNvGrpSpPr/>
        <p:nvPr/>
      </p:nvGrpSpPr>
      <p:grpSpPr>
        <a:xfrm>
          <a:off x="0" y="0"/>
          <a:ext cx="0" cy="0"/>
          <a:chOff x="0" y="0"/>
          <a:chExt cx="0" cy="0"/>
        </a:xfrm>
      </p:grpSpPr>
      <p:sp>
        <p:nvSpPr>
          <p:cNvPr id="173" name="Google Shape;173;g6f719103da_2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6f719103da_2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9" name="Shape 179"/>
        <p:cNvGrpSpPr/>
        <p:nvPr/>
      </p:nvGrpSpPr>
      <p:grpSpPr>
        <a:xfrm>
          <a:off x="0" y="0"/>
          <a:ext cx="0" cy="0"/>
          <a:chOff x="0" y="0"/>
          <a:chExt cx="0" cy="0"/>
        </a:xfrm>
      </p:grpSpPr>
      <p:sp>
        <p:nvSpPr>
          <p:cNvPr id="180" name="Google Shape;180;g6f719103da_2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6f719103da_2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 name="Shape 69"/>
        <p:cNvGrpSpPr/>
        <p:nvPr/>
      </p:nvGrpSpPr>
      <p:grpSpPr>
        <a:xfrm>
          <a:off x="0" y="0"/>
          <a:ext cx="0" cy="0"/>
          <a:chOff x="0" y="0"/>
          <a:chExt cx="0" cy="0"/>
        </a:xfrm>
      </p:grpSpPr>
      <p:sp>
        <p:nvSpPr>
          <p:cNvPr id="70" name="Google Shape;70;gc6f73a04f_0_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c6f73a04f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6" name="Shape 186"/>
        <p:cNvGrpSpPr/>
        <p:nvPr/>
      </p:nvGrpSpPr>
      <p:grpSpPr>
        <a:xfrm>
          <a:off x="0" y="0"/>
          <a:ext cx="0" cy="0"/>
          <a:chOff x="0" y="0"/>
          <a:chExt cx="0" cy="0"/>
        </a:xfrm>
      </p:grpSpPr>
      <p:sp>
        <p:nvSpPr>
          <p:cNvPr id="187" name="Google Shape;187;g6f595e7be0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6f595e7be0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3" name="Shape 193"/>
        <p:cNvGrpSpPr/>
        <p:nvPr/>
      </p:nvGrpSpPr>
      <p:grpSpPr>
        <a:xfrm>
          <a:off x="0" y="0"/>
          <a:ext cx="0" cy="0"/>
          <a:chOff x="0" y="0"/>
          <a:chExt cx="0" cy="0"/>
        </a:xfrm>
      </p:grpSpPr>
      <p:sp>
        <p:nvSpPr>
          <p:cNvPr id="194" name="Google Shape;194;g6f595e7be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6f595e7be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2" name="Shape 202"/>
        <p:cNvGrpSpPr/>
        <p:nvPr/>
      </p:nvGrpSpPr>
      <p:grpSpPr>
        <a:xfrm>
          <a:off x="0" y="0"/>
          <a:ext cx="0" cy="0"/>
          <a:chOff x="0" y="0"/>
          <a:chExt cx="0" cy="0"/>
        </a:xfrm>
      </p:grpSpPr>
      <p:sp>
        <p:nvSpPr>
          <p:cNvPr id="203" name="Google Shape;203;g6f595e7be0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6f595e7be0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3" name="Shape 213"/>
        <p:cNvGrpSpPr/>
        <p:nvPr/>
      </p:nvGrpSpPr>
      <p:grpSpPr>
        <a:xfrm>
          <a:off x="0" y="0"/>
          <a:ext cx="0" cy="0"/>
          <a:chOff x="0" y="0"/>
          <a:chExt cx="0" cy="0"/>
        </a:xfrm>
      </p:grpSpPr>
      <p:sp>
        <p:nvSpPr>
          <p:cNvPr id="214" name="Google Shape;214;g653c3de793_3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653c3de793_3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1" name="Shape 221"/>
        <p:cNvGrpSpPr/>
        <p:nvPr/>
      </p:nvGrpSpPr>
      <p:grpSpPr>
        <a:xfrm>
          <a:off x="0" y="0"/>
          <a:ext cx="0" cy="0"/>
          <a:chOff x="0" y="0"/>
          <a:chExt cx="0" cy="0"/>
        </a:xfrm>
      </p:grpSpPr>
      <p:sp>
        <p:nvSpPr>
          <p:cNvPr id="222" name="Google Shape;222;g6f595e7be0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6f595e7be0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1" name="Shape 231"/>
        <p:cNvGrpSpPr/>
        <p:nvPr/>
      </p:nvGrpSpPr>
      <p:grpSpPr>
        <a:xfrm>
          <a:off x="0" y="0"/>
          <a:ext cx="0" cy="0"/>
          <a:chOff x="0" y="0"/>
          <a:chExt cx="0" cy="0"/>
        </a:xfrm>
      </p:grpSpPr>
      <p:sp>
        <p:nvSpPr>
          <p:cNvPr id="232" name="Google Shape;232;g6f595e7be0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6f595e7be0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3" name="Shape 243"/>
        <p:cNvGrpSpPr/>
        <p:nvPr/>
      </p:nvGrpSpPr>
      <p:grpSpPr>
        <a:xfrm>
          <a:off x="0" y="0"/>
          <a:ext cx="0" cy="0"/>
          <a:chOff x="0" y="0"/>
          <a:chExt cx="0" cy="0"/>
        </a:xfrm>
      </p:grpSpPr>
      <p:sp>
        <p:nvSpPr>
          <p:cNvPr id="244" name="Google Shape;244;g654b3740ee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654b3740ee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1" name="Shape 251"/>
        <p:cNvGrpSpPr/>
        <p:nvPr/>
      </p:nvGrpSpPr>
      <p:grpSpPr>
        <a:xfrm>
          <a:off x="0" y="0"/>
          <a:ext cx="0" cy="0"/>
          <a:chOff x="0" y="0"/>
          <a:chExt cx="0" cy="0"/>
        </a:xfrm>
      </p:grpSpPr>
      <p:sp>
        <p:nvSpPr>
          <p:cNvPr id="252" name="Google Shape;252;g654b3740ee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654b3740ee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1" name="Shape 261"/>
        <p:cNvGrpSpPr/>
        <p:nvPr/>
      </p:nvGrpSpPr>
      <p:grpSpPr>
        <a:xfrm>
          <a:off x="0" y="0"/>
          <a:ext cx="0" cy="0"/>
          <a:chOff x="0" y="0"/>
          <a:chExt cx="0" cy="0"/>
        </a:xfrm>
      </p:grpSpPr>
      <p:sp>
        <p:nvSpPr>
          <p:cNvPr id="262" name="Google Shape;262;g6f595e7be0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6f595e7be0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1" name="Shape 271"/>
        <p:cNvGrpSpPr/>
        <p:nvPr/>
      </p:nvGrpSpPr>
      <p:grpSpPr>
        <a:xfrm>
          <a:off x="0" y="0"/>
          <a:ext cx="0" cy="0"/>
          <a:chOff x="0" y="0"/>
          <a:chExt cx="0" cy="0"/>
        </a:xfrm>
      </p:grpSpPr>
      <p:sp>
        <p:nvSpPr>
          <p:cNvPr id="272" name="Google Shape;272;g6f595e7be0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6f595e7be0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 name="Shape 75"/>
        <p:cNvGrpSpPr/>
        <p:nvPr/>
      </p:nvGrpSpPr>
      <p:grpSpPr>
        <a:xfrm>
          <a:off x="0" y="0"/>
          <a:ext cx="0" cy="0"/>
          <a:chOff x="0" y="0"/>
          <a:chExt cx="0" cy="0"/>
        </a:xfrm>
      </p:grpSpPr>
      <p:sp>
        <p:nvSpPr>
          <p:cNvPr id="76" name="Google Shape;76;g653b2b3246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653b2b3246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2" name="Shape 282"/>
        <p:cNvGrpSpPr/>
        <p:nvPr/>
      </p:nvGrpSpPr>
      <p:grpSpPr>
        <a:xfrm>
          <a:off x="0" y="0"/>
          <a:ext cx="0" cy="0"/>
          <a:chOff x="0" y="0"/>
          <a:chExt cx="0" cy="0"/>
        </a:xfrm>
      </p:grpSpPr>
      <p:sp>
        <p:nvSpPr>
          <p:cNvPr id="283" name="Google Shape;283;g653c3de793_3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653c3de793_3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8" name="Shape 288"/>
        <p:cNvGrpSpPr/>
        <p:nvPr/>
      </p:nvGrpSpPr>
      <p:grpSpPr>
        <a:xfrm>
          <a:off x="0" y="0"/>
          <a:ext cx="0" cy="0"/>
          <a:chOff x="0" y="0"/>
          <a:chExt cx="0" cy="0"/>
        </a:xfrm>
      </p:grpSpPr>
      <p:sp>
        <p:nvSpPr>
          <p:cNvPr id="289" name="Google Shape;289;g6f5a72549f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6f5a72549f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5" name="Shape 295"/>
        <p:cNvGrpSpPr/>
        <p:nvPr/>
      </p:nvGrpSpPr>
      <p:grpSpPr>
        <a:xfrm>
          <a:off x="0" y="0"/>
          <a:ext cx="0" cy="0"/>
          <a:chOff x="0" y="0"/>
          <a:chExt cx="0" cy="0"/>
        </a:xfrm>
      </p:grpSpPr>
      <p:sp>
        <p:nvSpPr>
          <p:cNvPr id="296" name="Google Shape;296;g6f719103d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6f719103d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1" name="Shape 301"/>
        <p:cNvGrpSpPr/>
        <p:nvPr/>
      </p:nvGrpSpPr>
      <p:grpSpPr>
        <a:xfrm>
          <a:off x="0" y="0"/>
          <a:ext cx="0" cy="0"/>
          <a:chOff x="0" y="0"/>
          <a:chExt cx="0" cy="0"/>
        </a:xfrm>
      </p:grpSpPr>
      <p:sp>
        <p:nvSpPr>
          <p:cNvPr id="302" name="Google Shape;302;gc6f73a04f_0_2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c6f73a04f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7" name="Shape 307"/>
        <p:cNvGrpSpPr/>
        <p:nvPr/>
      </p:nvGrpSpPr>
      <p:grpSpPr>
        <a:xfrm>
          <a:off x="0" y="0"/>
          <a:ext cx="0" cy="0"/>
          <a:chOff x="0" y="0"/>
          <a:chExt cx="0" cy="0"/>
        </a:xfrm>
      </p:grpSpPr>
      <p:sp>
        <p:nvSpPr>
          <p:cNvPr id="308" name="Google Shape;308;g6f6ed0b7d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6f6ed0b7d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3" name="Shape 313"/>
        <p:cNvGrpSpPr/>
        <p:nvPr/>
      </p:nvGrpSpPr>
      <p:grpSpPr>
        <a:xfrm>
          <a:off x="0" y="0"/>
          <a:ext cx="0" cy="0"/>
          <a:chOff x="0" y="0"/>
          <a:chExt cx="0" cy="0"/>
        </a:xfrm>
      </p:grpSpPr>
      <p:sp>
        <p:nvSpPr>
          <p:cNvPr id="314" name="Google Shape;314;g6f595e7be0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6f595e7be0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0" name="Shape 320"/>
        <p:cNvGrpSpPr/>
        <p:nvPr/>
      </p:nvGrpSpPr>
      <p:grpSpPr>
        <a:xfrm>
          <a:off x="0" y="0"/>
          <a:ext cx="0" cy="0"/>
          <a:chOff x="0" y="0"/>
          <a:chExt cx="0" cy="0"/>
        </a:xfrm>
      </p:grpSpPr>
      <p:sp>
        <p:nvSpPr>
          <p:cNvPr id="321" name="Google Shape;321;g6f595e7be0_1_2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6f595e7be0_1_2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6" name="Shape 326"/>
        <p:cNvGrpSpPr/>
        <p:nvPr/>
      </p:nvGrpSpPr>
      <p:grpSpPr>
        <a:xfrm>
          <a:off x="0" y="0"/>
          <a:ext cx="0" cy="0"/>
          <a:chOff x="0" y="0"/>
          <a:chExt cx="0" cy="0"/>
        </a:xfrm>
      </p:grpSpPr>
      <p:sp>
        <p:nvSpPr>
          <p:cNvPr id="327" name="Google Shape;327;g6f595e7be0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6f595e7be0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2" name="Shape 332"/>
        <p:cNvGrpSpPr/>
        <p:nvPr/>
      </p:nvGrpSpPr>
      <p:grpSpPr>
        <a:xfrm>
          <a:off x="0" y="0"/>
          <a:ext cx="0" cy="0"/>
          <a:chOff x="0" y="0"/>
          <a:chExt cx="0" cy="0"/>
        </a:xfrm>
      </p:grpSpPr>
      <p:sp>
        <p:nvSpPr>
          <p:cNvPr id="333" name="Google Shape;333;g6f595e7be0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6f595e7be0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8" name="Shape 338"/>
        <p:cNvGrpSpPr/>
        <p:nvPr/>
      </p:nvGrpSpPr>
      <p:grpSpPr>
        <a:xfrm>
          <a:off x="0" y="0"/>
          <a:ext cx="0" cy="0"/>
          <a:chOff x="0" y="0"/>
          <a:chExt cx="0" cy="0"/>
        </a:xfrm>
      </p:grpSpPr>
      <p:sp>
        <p:nvSpPr>
          <p:cNvPr id="339" name="Google Shape;339;g6f595e7be0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6f595e7be0_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 name="Shape 81"/>
        <p:cNvGrpSpPr/>
        <p:nvPr/>
      </p:nvGrpSpPr>
      <p:grpSpPr>
        <a:xfrm>
          <a:off x="0" y="0"/>
          <a:ext cx="0" cy="0"/>
          <a:chOff x="0" y="0"/>
          <a:chExt cx="0" cy="0"/>
        </a:xfrm>
      </p:grpSpPr>
      <p:sp>
        <p:nvSpPr>
          <p:cNvPr id="82" name="Google Shape;82;g653b2b324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653b2b324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5" name="Shape 345"/>
        <p:cNvGrpSpPr/>
        <p:nvPr/>
      </p:nvGrpSpPr>
      <p:grpSpPr>
        <a:xfrm>
          <a:off x="0" y="0"/>
          <a:ext cx="0" cy="0"/>
          <a:chOff x="0" y="0"/>
          <a:chExt cx="0" cy="0"/>
        </a:xfrm>
      </p:grpSpPr>
      <p:sp>
        <p:nvSpPr>
          <p:cNvPr id="346" name="Google Shape;346;g6f595e7be0_1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6f595e7be0_1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1" name="Shape 351"/>
        <p:cNvGrpSpPr/>
        <p:nvPr/>
      </p:nvGrpSpPr>
      <p:grpSpPr>
        <a:xfrm>
          <a:off x="0" y="0"/>
          <a:ext cx="0" cy="0"/>
          <a:chOff x="0" y="0"/>
          <a:chExt cx="0" cy="0"/>
        </a:xfrm>
      </p:grpSpPr>
      <p:sp>
        <p:nvSpPr>
          <p:cNvPr id="352" name="Google Shape;352;g6f595e7be0_1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6f595e7be0_1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7" name="Shape 357"/>
        <p:cNvGrpSpPr/>
        <p:nvPr/>
      </p:nvGrpSpPr>
      <p:grpSpPr>
        <a:xfrm>
          <a:off x="0" y="0"/>
          <a:ext cx="0" cy="0"/>
          <a:chOff x="0" y="0"/>
          <a:chExt cx="0" cy="0"/>
        </a:xfrm>
      </p:grpSpPr>
      <p:sp>
        <p:nvSpPr>
          <p:cNvPr id="358" name="Google Shape;358;g6f595e7be0_1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6f595e7be0_1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3" name="Shape 363"/>
        <p:cNvGrpSpPr/>
        <p:nvPr/>
      </p:nvGrpSpPr>
      <p:grpSpPr>
        <a:xfrm>
          <a:off x="0" y="0"/>
          <a:ext cx="0" cy="0"/>
          <a:chOff x="0" y="0"/>
          <a:chExt cx="0" cy="0"/>
        </a:xfrm>
      </p:grpSpPr>
      <p:sp>
        <p:nvSpPr>
          <p:cNvPr id="364" name="Google Shape;364;g6f595e7be0_1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6f595e7be0_1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9" name="Shape 369"/>
        <p:cNvGrpSpPr/>
        <p:nvPr/>
      </p:nvGrpSpPr>
      <p:grpSpPr>
        <a:xfrm>
          <a:off x="0" y="0"/>
          <a:ext cx="0" cy="0"/>
          <a:chOff x="0" y="0"/>
          <a:chExt cx="0" cy="0"/>
        </a:xfrm>
      </p:grpSpPr>
      <p:sp>
        <p:nvSpPr>
          <p:cNvPr id="370" name="Google Shape;370;g6f595e7be0_1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6f595e7be0_1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5" name="Shape 375"/>
        <p:cNvGrpSpPr/>
        <p:nvPr/>
      </p:nvGrpSpPr>
      <p:grpSpPr>
        <a:xfrm>
          <a:off x="0" y="0"/>
          <a:ext cx="0" cy="0"/>
          <a:chOff x="0" y="0"/>
          <a:chExt cx="0" cy="0"/>
        </a:xfrm>
      </p:grpSpPr>
      <p:sp>
        <p:nvSpPr>
          <p:cNvPr id="376" name="Google Shape;376;g6f595e7be0_1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6f595e7be0_1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1" name="Shape 381"/>
        <p:cNvGrpSpPr/>
        <p:nvPr/>
      </p:nvGrpSpPr>
      <p:grpSpPr>
        <a:xfrm>
          <a:off x="0" y="0"/>
          <a:ext cx="0" cy="0"/>
          <a:chOff x="0" y="0"/>
          <a:chExt cx="0" cy="0"/>
        </a:xfrm>
      </p:grpSpPr>
      <p:sp>
        <p:nvSpPr>
          <p:cNvPr id="382" name="Google Shape;382;g6f595e7be0_1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6f595e7be0_1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7" name="Shape 387"/>
        <p:cNvGrpSpPr/>
        <p:nvPr/>
      </p:nvGrpSpPr>
      <p:grpSpPr>
        <a:xfrm>
          <a:off x="0" y="0"/>
          <a:ext cx="0" cy="0"/>
          <a:chOff x="0" y="0"/>
          <a:chExt cx="0" cy="0"/>
        </a:xfrm>
      </p:grpSpPr>
      <p:sp>
        <p:nvSpPr>
          <p:cNvPr id="388" name="Google Shape;388;g6f595e7be0_1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6f595e7be0_1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3" name="Shape 393"/>
        <p:cNvGrpSpPr/>
        <p:nvPr/>
      </p:nvGrpSpPr>
      <p:grpSpPr>
        <a:xfrm>
          <a:off x="0" y="0"/>
          <a:ext cx="0" cy="0"/>
          <a:chOff x="0" y="0"/>
          <a:chExt cx="0" cy="0"/>
        </a:xfrm>
      </p:grpSpPr>
      <p:sp>
        <p:nvSpPr>
          <p:cNvPr id="394" name="Google Shape;394;g6f595e7be0_1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6f595e7be0_1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9" name="Shape 399"/>
        <p:cNvGrpSpPr/>
        <p:nvPr/>
      </p:nvGrpSpPr>
      <p:grpSpPr>
        <a:xfrm>
          <a:off x="0" y="0"/>
          <a:ext cx="0" cy="0"/>
          <a:chOff x="0" y="0"/>
          <a:chExt cx="0" cy="0"/>
        </a:xfrm>
      </p:grpSpPr>
      <p:sp>
        <p:nvSpPr>
          <p:cNvPr id="400" name="Google Shape;400;g6f595e7be0_1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6f595e7be0_1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 name="Shape 87"/>
        <p:cNvGrpSpPr/>
        <p:nvPr/>
      </p:nvGrpSpPr>
      <p:grpSpPr>
        <a:xfrm>
          <a:off x="0" y="0"/>
          <a:ext cx="0" cy="0"/>
          <a:chOff x="0" y="0"/>
          <a:chExt cx="0" cy="0"/>
        </a:xfrm>
      </p:grpSpPr>
      <p:sp>
        <p:nvSpPr>
          <p:cNvPr id="88" name="Google Shape;88;g6537e6e6a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6537e6e6a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5" name="Shape 405"/>
        <p:cNvGrpSpPr/>
        <p:nvPr/>
      </p:nvGrpSpPr>
      <p:grpSpPr>
        <a:xfrm>
          <a:off x="0" y="0"/>
          <a:ext cx="0" cy="0"/>
          <a:chOff x="0" y="0"/>
          <a:chExt cx="0" cy="0"/>
        </a:xfrm>
      </p:grpSpPr>
      <p:sp>
        <p:nvSpPr>
          <p:cNvPr id="406" name="Google Shape;406;g6f595e7be0_1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7" name="Google Shape;407;g6f595e7be0_1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1" name="Shape 411"/>
        <p:cNvGrpSpPr/>
        <p:nvPr/>
      </p:nvGrpSpPr>
      <p:grpSpPr>
        <a:xfrm>
          <a:off x="0" y="0"/>
          <a:ext cx="0" cy="0"/>
          <a:chOff x="0" y="0"/>
          <a:chExt cx="0" cy="0"/>
        </a:xfrm>
      </p:grpSpPr>
      <p:sp>
        <p:nvSpPr>
          <p:cNvPr id="412" name="Google Shape;412;g6f595e7be0_1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3" name="Google Shape;413;g6f595e7be0_1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7" name="Shape 417"/>
        <p:cNvGrpSpPr/>
        <p:nvPr/>
      </p:nvGrpSpPr>
      <p:grpSpPr>
        <a:xfrm>
          <a:off x="0" y="0"/>
          <a:ext cx="0" cy="0"/>
          <a:chOff x="0" y="0"/>
          <a:chExt cx="0" cy="0"/>
        </a:xfrm>
      </p:grpSpPr>
      <p:sp>
        <p:nvSpPr>
          <p:cNvPr id="418" name="Google Shape;418;g6f595e7be0_1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9" name="Google Shape;419;g6f595e7be0_1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3" name="Shape 423"/>
        <p:cNvGrpSpPr/>
        <p:nvPr/>
      </p:nvGrpSpPr>
      <p:grpSpPr>
        <a:xfrm>
          <a:off x="0" y="0"/>
          <a:ext cx="0" cy="0"/>
          <a:chOff x="0" y="0"/>
          <a:chExt cx="0" cy="0"/>
        </a:xfrm>
      </p:grpSpPr>
      <p:sp>
        <p:nvSpPr>
          <p:cNvPr id="424" name="Google Shape;424;g6f595e7be0_1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5" name="Google Shape;425;g6f595e7be0_1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9" name="Shape 429"/>
        <p:cNvGrpSpPr/>
        <p:nvPr/>
      </p:nvGrpSpPr>
      <p:grpSpPr>
        <a:xfrm>
          <a:off x="0" y="0"/>
          <a:ext cx="0" cy="0"/>
          <a:chOff x="0" y="0"/>
          <a:chExt cx="0" cy="0"/>
        </a:xfrm>
      </p:grpSpPr>
      <p:sp>
        <p:nvSpPr>
          <p:cNvPr id="430" name="Google Shape;430;g6f595e7be0_1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1" name="Google Shape;431;g6f595e7be0_1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6" name="Shape 436"/>
        <p:cNvGrpSpPr/>
        <p:nvPr/>
      </p:nvGrpSpPr>
      <p:grpSpPr>
        <a:xfrm>
          <a:off x="0" y="0"/>
          <a:ext cx="0" cy="0"/>
          <a:chOff x="0" y="0"/>
          <a:chExt cx="0" cy="0"/>
        </a:xfrm>
      </p:grpSpPr>
      <p:sp>
        <p:nvSpPr>
          <p:cNvPr id="437" name="Google Shape;437;g6f595e7be0_1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8" name="Google Shape;438;g6f595e7be0_1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2" name="Shape 442"/>
        <p:cNvGrpSpPr/>
        <p:nvPr/>
      </p:nvGrpSpPr>
      <p:grpSpPr>
        <a:xfrm>
          <a:off x="0" y="0"/>
          <a:ext cx="0" cy="0"/>
          <a:chOff x="0" y="0"/>
          <a:chExt cx="0" cy="0"/>
        </a:xfrm>
      </p:grpSpPr>
      <p:sp>
        <p:nvSpPr>
          <p:cNvPr id="443" name="Google Shape;443;g6f595e7be0_1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4" name="Google Shape;444;g6f595e7be0_1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8" name="Shape 448"/>
        <p:cNvGrpSpPr/>
        <p:nvPr/>
      </p:nvGrpSpPr>
      <p:grpSpPr>
        <a:xfrm>
          <a:off x="0" y="0"/>
          <a:ext cx="0" cy="0"/>
          <a:chOff x="0" y="0"/>
          <a:chExt cx="0" cy="0"/>
        </a:xfrm>
      </p:grpSpPr>
      <p:sp>
        <p:nvSpPr>
          <p:cNvPr id="449" name="Google Shape;449;g6f595e7be0_1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0" name="Google Shape;450;g6f595e7be0_1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4" name="Shape 454"/>
        <p:cNvGrpSpPr/>
        <p:nvPr/>
      </p:nvGrpSpPr>
      <p:grpSpPr>
        <a:xfrm>
          <a:off x="0" y="0"/>
          <a:ext cx="0" cy="0"/>
          <a:chOff x="0" y="0"/>
          <a:chExt cx="0" cy="0"/>
        </a:xfrm>
      </p:grpSpPr>
      <p:sp>
        <p:nvSpPr>
          <p:cNvPr id="455" name="Google Shape;455;g6f595e7be0_1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6" name="Google Shape;456;g6f595e7be0_1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0" name="Shape 460"/>
        <p:cNvGrpSpPr/>
        <p:nvPr/>
      </p:nvGrpSpPr>
      <p:grpSpPr>
        <a:xfrm>
          <a:off x="0" y="0"/>
          <a:ext cx="0" cy="0"/>
          <a:chOff x="0" y="0"/>
          <a:chExt cx="0" cy="0"/>
        </a:xfrm>
      </p:grpSpPr>
      <p:sp>
        <p:nvSpPr>
          <p:cNvPr id="461" name="Google Shape;461;g6f595e7be0_1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2" name="Google Shape;462;g6f595e7be0_1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 name="Shape 93"/>
        <p:cNvGrpSpPr/>
        <p:nvPr/>
      </p:nvGrpSpPr>
      <p:grpSpPr>
        <a:xfrm>
          <a:off x="0" y="0"/>
          <a:ext cx="0" cy="0"/>
          <a:chOff x="0" y="0"/>
          <a:chExt cx="0" cy="0"/>
        </a:xfrm>
      </p:grpSpPr>
      <p:sp>
        <p:nvSpPr>
          <p:cNvPr id="94" name="Google Shape;94;g6537e6e6af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6537e6e6af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6" name="Shape 466"/>
        <p:cNvGrpSpPr/>
        <p:nvPr/>
      </p:nvGrpSpPr>
      <p:grpSpPr>
        <a:xfrm>
          <a:off x="0" y="0"/>
          <a:ext cx="0" cy="0"/>
          <a:chOff x="0" y="0"/>
          <a:chExt cx="0" cy="0"/>
        </a:xfrm>
      </p:grpSpPr>
      <p:sp>
        <p:nvSpPr>
          <p:cNvPr id="467" name="Google Shape;467;g6f595e7be0_1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8" name="Google Shape;468;g6f595e7be0_1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2" name="Shape 472"/>
        <p:cNvGrpSpPr/>
        <p:nvPr/>
      </p:nvGrpSpPr>
      <p:grpSpPr>
        <a:xfrm>
          <a:off x="0" y="0"/>
          <a:ext cx="0" cy="0"/>
          <a:chOff x="0" y="0"/>
          <a:chExt cx="0" cy="0"/>
        </a:xfrm>
      </p:grpSpPr>
      <p:sp>
        <p:nvSpPr>
          <p:cNvPr id="473" name="Google Shape;473;g6f595e7be0_1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4" name="Google Shape;474;g6f595e7be0_1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8" name="Shape 478"/>
        <p:cNvGrpSpPr/>
        <p:nvPr/>
      </p:nvGrpSpPr>
      <p:grpSpPr>
        <a:xfrm>
          <a:off x="0" y="0"/>
          <a:ext cx="0" cy="0"/>
          <a:chOff x="0" y="0"/>
          <a:chExt cx="0" cy="0"/>
        </a:xfrm>
      </p:grpSpPr>
      <p:sp>
        <p:nvSpPr>
          <p:cNvPr id="479" name="Google Shape;479;g6f595e7be0_1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0" name="Google Shape;480;g6f595e7be0_1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4" name="Shape 484"/>
        <p:cNvGrpSpPr/>
        <p:nvPr/>
      </p:nvGrpSpPr>
      <p:grpSpPr>
        <a:xfrm>
          <a:off x="0" y="0"/>
          <a:ext cx="0" cy="0"/>
          <a:chOff x="0" y="0"/>
          <a:chExt cx="0" cy="0"/>
        </a:xfrm>
      </p:grpSpPr>
      <p:sp>
        <p:nvSpPr>
          <p:cNvPr id="485" name="Google Shape;485;g6f595e7be0_1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6" name="Google Shape;486;g6f595e7be0_1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0" name="Shape 490"/>
        <p:cNvGrpSpPr/>
        <p:nvPr/>
      </p:nvGrpSpPr>
      <p:grpSpPr>
        <a:xfrm>
          <a:off x="0" y="0"/>
          <a:ext cx="0" cy="0"/>
          <a:chOff x="0" y="0"/>
          <a:chExt cx="0" cy="0"/>
        </a:xfrm>
      </p:grpSpPr>
      <p:sp>
        <p:nvSpPr>
          <p:cNvPr id="491" name="Google Shape;491;g6f595e7be0_1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2" name="Google Shape;492;g6f595e7be0_1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6" name="Shape 496"/>
        <p:cNvGrpSpPr/>
        <p:nvPr/>
      </p:nvGrpSpPr>
      <p:grpSpPr>
        <a:xfrm>
          <a:off x="0" y="0"/>
          <a:ext cx="0" cy="0"/>
          <a:chOff x="0" y="0"/>
          <a:chExt cx="0" cy="0"/>
        </a:xfrm>
      </p:grpSpPr>
      <p:sp>
        <p:nvSpPr>
          <p:cNvPr id="497" name="Google Shape;497;g6f595e7be0_1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8" name="Google Shape;498;g6f595e7be0_1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2" name="Shape 502"/>
        <p:cNvGrpSpPr/>
        <p:nvPr/>
      </p:nvGrpSpPr>
      <p:grpSpPr>
        <a:xfrm>
          <a:off x="0" y="0"/>
          <a:ext cx="0" cy="0"/>
          <a:chOff x="0" y="0"/>
          <a:chExt cx="0" cy="0"/>
        </a:xfrm>
      </p:grpSpPr>
      <p:sp>
        <p:nvSpPr>
          <p:cNvPr id="503" name="Google Shape;503;g6f595e7be0_1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4" name="Google Shape;504;g6f595e7be0_1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8" name="Shape 508"/>
        <p:cNvGrpSpPr/>
        <p:nvPr/>
      </p:nvGrpSpPr>
      <p:grpSpPr>
        <a:xfrm>
          <a:off x="0" y="0"/>
          <a:ext cx="0" cy="0"/>
          <a:chOff x="0" y="0"/>
          <a:chExt cx="0" cy="0"/>
        </a:xfrm>
      </p:grpSpPr>
      <p:sp>
        <p:nvSpPr>
          <p:cNvPr id="509" name="Google Shape;509;g6f595e7be0_1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0" name="Google Shape;510;g6f595e7be0_1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4" name="Shape 514"/>
        <p:cNvGrpSpPr/>
        <p:nvPr/>
      </p:nvGrpSpPr>
      <p:grpSpPr>
        <a:xfrm>
          <a:off x="0" y="0"/>
          <a:ext cx="0" cy="0"/>
          <a:chOff x="0" y="0"/>
          <a:chExt cx="0" cy="0"/>
        </a:xfrm>
      </p:grpSpPr>
      <p:sp>
        <p:nvSpPr>
          <p:cNvPr id="515" name="Google Shape;515;g6f595e7be0_1_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6" name="Google Shape;516;g6f595e7be0_1_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0" name="Shape 520"/>
        <p:cNvGrpSpPr/>
        <p:nvPr/>
      </p:nvGrpSpPr>
      <p:grpSpPr>
        <a:xfrm>
          <a:off x="0" y="0"/>
          <a:ext cx="0" cy="0"/>
          <a:chOff x="0" y="0"/>
          <a:chExt cx="0" cy="0"/>
        </a:xfrm>
      </p:grpSpPr>
      <p:sp>
        <p:nvSpPr>
          <p:cNvPr id="521" name="Google Shape;521;g6f595e7be0_1_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2" name="Google Shape;522;g6f595e7be0_1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 name="Shape 100"/>
        <p:cNvGrpSpPr/>
        <p:nvPr/>
      </p:nvGrpSpPr>
      <p:grpSpPr>
        <a:xfrm>
          <a:off x="0" y="0"/>
          <a:ext cx="0" cy="0"/>
          <a:chOff x="0" y="0"/>
          <a:chExt cx="0" cy="0"/>
        </a:xfrm>
      </p:grpSpPr>
      <p:sp>
        <p:nvSpPr>
          <p:cNvPr id="101" name="Google Shape;101;g653c3de793_3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653c3de793_3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6" name="Shape 526"/>
        <p:cNvGrpSpPr/>
        <p:nvPr/>
      </p:nvGrpSpPr>
      <p:grpSpPr>
        <a:xfrm>
          <a:off x="0" y="0"/>
          <a:ext cx="0" cy="0"/>
          <a:chOff x="0" y="0"/>
          <a:chExt cx="0" cy="0"/>
        </a:xfrm>
      </p:grpSpPr>
      <p:sp>
        <p:nvSpPr>
          <p:cNvPr id="527" name="Google Shape;527;g6f595e7be0_1_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8" name="Google Shape;528;g6f595e7be0_1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2" name="Shape 532"/>
        <p:cNvGrpSpPr/>
        <p:nvPr/>
      </p:nvGrpSpPr>
      <p:grpSpPr>
        <a:xfrm>
          <a:off x="0" y="0"/>
          <a:ext cx="0" cy="0"/>
          <a:chOff x="0" y="0"/>
          <a:chExt cx="0" cy="0"/>
        </a:xfrm>
      </p:grpSpPr>
      <p:sp>
        <p:nvSpPr>
          <p:cNvPr id="533" name="Google Shape;533;g6f595e7be0_1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4" name="Google Shape;534;g6f595e7be0_1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8" name="Shape 538"/>
        <p:cNvGrpSpPr/>
        <p:nvPr/>
      </p:nvGrpSpPr>
      <p:grpSpPr>
        <a:xfrm>
          <a:off x="0" y="0"/>
          <a:ext cx="0" cy="0"/>
          <a:chOff x="0" y="0"/>
          <a:chExt cx="0" cy="0"/>
        </a:xfrm>
      </p:grpSpPr>
      <p:sp>
        <p:nvSpPr>
          <p:cNvPr id="539" name="Google Shape;539;g6f595e7be0_1_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0" name="Google Shape;540;g6f595e7be0_1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4" name="Shape 544"/>
        <p:cNvGrpSpPr/>
        <p:nvPr/>
      </p:nvGrpSpPr>
      <p:grpSpPr>
        <a:xfrm>
          <a:off x="0" y="0"/>
          <a:ext cx="0" cy="0"/>
          <a:chOff x="0" y="0"/>
          <a:chExt cx="0" cy="0"/>
        </a:xfrm>
      </p:grpSpPr>
      <p:sp>
        <p:nvSpPr>
          <p:cNvPr id="545" name="Google Shape;545;g6f595e7be0_1_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6" name="Google Shape;546;g6f595e7be0_1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0" name="Shape 550"/>
        <p:cNvGrpSpPr/>
        <p:nvPr/>
      </p:nvGrpSpPr>
      <p:grpSpPr>
        <a:xfrm>
          <a:off x="0" y="0"/>
          <a:ext cx="0" cy="0"/>
          <a:chOff x="0" y="0"/>
          <a:chExt cx="0" cy="0"/>
        </a:xfrm>
      </p:grpSpPr>
      <p:sp>
        <p:nvSpPr>
          <p:cNvPr id="551" name="Google Shape;551;g6f595e7be0_1_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2" name="Google Shape;552;g6f595e7be0_1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6" name="Shape 556"/>
        <p:cNvGrpSpPr/>
        <p:nvPr/>
      </p:nvGrpSpPr>
      <p:grpSpPr>
        <a:xfrm>
          <a:off x="0" y="0"/>
          <a:ext cx="0" cy="0"/>
          <a:chOff x="0" y="0"/>
          <a:chExt cx="0" cy="0"/>
        </a:xfrm>
      </p:grpSpPr>
      <p:sp>
        <p:nvSpPr>
          <p:cNvPr id="557" name="Google Shape;557;g6f595e7be0_1_1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8" name="Google Shape;558;g6f595e7be0_1_1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2" name="Shape 562"/>
        <p:cNvGrpSpPr/>
        <p:nvPr/>
      </p:nvGrpSpPr>
      <p:grpSpPr>
        <a:xfrm>
          <a:off x="0" y="0"/>
          <a:ext cx="0" cy="0"/>
          <a:chOff x="0" y="0"/>
          <a:chExt cx="0" cy="0"/>
        </a:xfrm>
      </p:grpSpPr>
      <p:sp>
        <p:nvSpPr>
          <p:cNvPr id="563" name="Google Shape;563;g6f595e7be0_1_2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4" name="Google Shape;564;g6f595e7be0_1_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8" name="Shape 568"/>
        <p:cNvGrpSpPr/>
        <p:nvPr/>
      </p:nvGrpSpPr>
      <p:grpSpPr>
        <a:xfrm>
          <a:off x="0" y="0"/>
          <a:ext cx="0" cy="0"/>
          <a:chOff x="0" y="0"/>
          <a:chExt cx="0" cy="0"/>
        </a:xfrm>
      </p:grpSpPr>
      <p:sp>
        <p:nvSpPr>
          <p:cNvPr id="569" name="Google Shape;569;g6f595e7be0_1_2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0" name="Google Shape;570;g6f595e7be0_1_2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4" name="Shape 574"/>
        <p:cNvGrpSpPr/>
        <p:nvPr/>
      </p:nvGrpSpPr>
      <p:grpSpPr>
        <a:xfrm>
          <a:off x="0" y="0"/>
          <a:ext cx="0" cy="0"/>
          <a:chOff x="0" y="0"/>
          <a:chExt cx="0" cy="0"/>
        </a:xfrm>
      </p:grpSpPr>
      <p:sp>
        <p:nvSpPr>
          <p:cNvPr id="575" name="Google Shape;575;g6f595e7be0_1_2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6" name="Google Shape;576;g6f595e7be0_1_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0" name="Shape 580"/>
        <p:cNvGrpSpPr/>
        <p:nvPr/>
      </p:nvGrpSpPr>
      <p:grpSpPr>
        <a:xfrm>
          <a:off x="0" y="0"/>
          <a:ext cx="0" cy="0"/>
          <a:chOff x="0" y="0"/>
          <a:chExt cx="0" cy="0"/>
        </a:xfrm>
      </p:grpSpPr>
      <p:sp>
        <p:nvSpPr>
          <p:cNvPr id="581" name="Google Shape;581;g6f595e7be0_1_2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2" name="Google Shape;582;g6f595e7be0_1_2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 name="Shape 106"/>
        <p:cNvGrpSpPr/>
        <p:nvPr/>
      </p:nvGrpSpPr>
      <p:grpSpPr>
        <a:xfrm>
          <a:off x="0" y="0"/>
          <a:ext cx="0" cy="0"/>
          <a:chOff x="0" y="0"/>
          <a:chExt cx="0" cy="0"/>
        </a:xfrm>
      </p:grpSpPr>
      <p:sp>
        <p:nvSpPr>
          <p:cNvPr id="107" name="Google Shape;107;g6f719103da_3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6f719103da_3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6" name="Shape 586"/>
        <p:cNvGrpSpPr/>
        <p:nvPr/>
      </p:nvGrpSpPr>
      <p:grpSpPr>
        <a:xfrm>
          <a:off x="0" y="0"/>
          <a:ext cx="0" cy="0"/>
          <a:chOff x="0" y="0"/>
          <a:chExt cx="0" cy="0"/>
        </a:xfrm>
      </p:grpSpPr>
      <p:sp>
        <p:nvSpPr>
          <p:cNvPr id="587" name="Google Shape;587;g6f595e7be0_1_2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8" name="Google Shape;588;g6f595e7be0_1_2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2" name="Shape 592"/>
        <p:cNvGrpSpPr/>
        <p:nvPr/>
      </p:nvGrpSpPr>
      <p:grpSpPr>
        <a:xfrm>
          <a:off x="0" y="0"/>
          <a:ext cx="0" cy="0"/>
          <a:chOff x="0" y="0"/>
          <a:chExt cx="0" cy="0"/>
        </a:xfrm>
      </p:grpSpPr>
      <p:sp>
        <p:nvSpPr>
          <p:cNvPr id="593" name="Google Shape;593;g6f595e7be0_1_2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4" name="Google Shape;594;g6f595e7be0_1_2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8" name="Shape 598"/>
        <p:cNvGrpSpPr/>
        <p:nvPr/>
      </p:nvGrpSpPr>
      <p:grpSpPr>
        <a:xfrm>
          <a:off x="0" y="0"/>
          <a:ext cx="0" cy="0"/>
          <a:chOff x="0" y="0"/>
          <a:chExt cx="0" cy="0"/>
        </a:xfrm>
      </p:grpSpPr>
      <p:sp>
        <p:nvSpPr>
          <p:cNvPr id="599" name="Google Shape;599;g6f595e7be0_1_2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0" name="Google Shape;600;g6f595e7be0_1_2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4" name="Shape 604"/>
        <p:cNvGrpSpPr/>
        <p:nvPr/>
      </p:nvGrpSpPr>
      <p:grpSpPr>
        <a:xfrm>
          <a:off x="0" y="0"/>
          <a:ext cx="0" cy="0"/>
          <a:chOff x="0" y="0"/>
          <a:chExt cx="0" cy="0"/>
        </a:xfrm>
      </p:grpSpPr>
      <p:sp>
        <p:nvSpPr>
          <p:cNvPr id="605" name="Google Shape;605;g6f595e7be0_1_2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6" name="Google Shape;606;g6f595e7be0_1_2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0" name="Shape 610"/>
        <p:cNvGrpSpPr/>
        <p:nvPr/>
      </p:nvGrpSpPr>
      <p:grpSpPr>
        <a:xfrm>
          <a:off x="0" y="0"/>
          <a:ext cx="0" cy="0"/>
          <a:chOff x="0" y="0"/>
          <a:chExt cx="0" cy="0"/>
        </a:xfrm>
      </p:grpSpPr>
      <p:sp>
        <p:nvSpPr>
          <p:cNvPr id="611" name="Google Shape;611;g6f595e7be0_1_2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2" name="Google Shape;612;g6f595e7be0_1_2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6" name="Shape 616"/>
        <p:cNvGrpSpPr/>
        <p:nvPr/>
      </p:nvGrpSpPr>
      <p:grpSpPr>
        <a:xfrm>
          <a:off x="0" y="0"/>
          <a:ext cx="0" cy="0"/>
          <a:chOff x="0" y="0"/>
          <a:chExt cx="0" cy="0"/>
        </a:xfrm>
      </p:grpSpPr>
      <p:sp>
        <p:nvSpPr>
          <p:cNvPr id="617" name="Google Shape;617;g6f595e7be0_1_2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8" name="Google Shape;618;g6f595e7be0_1_2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2" name="Shape 622"/>
        <p:cNvGrpSpPr/>
        <p:nvPr/>
      </p:nvGrpSpPr>
      <p:grpSpPr>
        <a:xfrm>
          <a:off x="0" y="0"/>
          <a:ext cx="0" cy="0"/>
          <a:chOff x="0" y="0"/>
          <a:chExt cx="0" cy="0"/>
        </a:xfrm>
      </p:grpSpPr>
      <p:sp>
        <p:nvSpPr>
          <p:cNvPr id="623" name="Google Shape;623;g6f595e7be0_1_2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4" name="Google Shape;624;g6f595e7be0_1_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8" name="Shape 628"/>
        <p:cNvGrpSpPr/>
        <p:nvPr/>
      </p:nvGrpSpPr>
      <p:grpSpPr>
        <a:xfrm>
          <a:off x="0" y="0"/>
          <a:ext cx="0" cy="0"/>
          <a:chOff x="0" y="0"/>
          <a:chExt cx="0" cy="0"/>
        </a:xfrm>
      </p:grpSpPr>
      <p:sp>
        <p:nvSpPr>
          <p:cNvPr id="629" name="Google Shape;629;g6f595e7be0_1_2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0" name="Google Shape;630;g6f595e7be0_1_2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4" name="Shape 634"/>
        <p:cNvGrpSpPr/>
        <p:nvPr/>
      </p:nvGrpSpPr>
      <p:grpSpPr>
        <a:xfrm>
          <a:off x="0" y="0"/>
          <a:ext cx="0" cy="0"/>
          <a:chOff x="0" y="0"/>
          <a:chExt cx="0" cy="0"/>
        </a:xfrm>
      </p:grpSpPr>
      <p:sp>
        <p:nvSpPr>
          <p:cNvPr id="635" name="Google Shape;635;g6f595e7be0_1_2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6" name="Google Shape;636;g6f595e7be0_1_2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0" name="Shape 640"/>
        <p:cNvGrpSpPr/>
        <p:nvPr/>
      </p:nvGrpSpPr>
      <p:grpSpPr>
        <a:xfrm>
          <a:off x="0" y="0"/>
          <a:ext cx="0" cy="0"/>
          <a:chOff x="0" y="0"/>
          <a:chExt cx="0" cy="0"/>
        </a:xfrm>
      </p:grpSpPr>
      <p:sp>
        <p:nvSpPr>
          <p:cNvPr id="641" name="Google Shape;641;g6f595e7be0_1_2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2" name="Google Shape;642;g6f595e7be0_1_2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 name="Shape 112"/>
        <p:cNvGrpSpPr/>
        <p:nvPr/>
      </p:nvGrpSpPr>
      <p:grpSpPr>
        <a:xfrm>
          <a:off x="0" y="0"/>
          <a:ext cx="0" cy="0"/>
          <a:chOff x="0" y="0"/>
          <a:chExt cx="0" cy="0"/>
        </a:xfrm>
      </p:grpSpPr>
      <p:sp>
        <p:nvSpPr>
          <p:cNvPr id="113" name="Google Shape;113;g6f719103da_3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6f719103da_3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6" name="Shape 646"/>
        <p:cNvGrpSpPr/>
        <p:nvPr/>
      </p:nvGrpSpPr>
      <p:grpSpPr>
        <a:xfrm>
          <a:off x="0" y="0"/>
          <a:ext cx="0" cy="0"/>
          <a:chOff x="0" y="0"/>
          <a:chExt cx="0" cy="0"/>
        </a:xfrm>
      </p:grpSpPr>
      <p:sp>
        <p:nvSpPr>
          <p:cNvPr id="647" name="Google Shape;647;g6f595e7be0_1_2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8" name="Google Shape;648;g6f595e7be0_1_2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2" name="Shape 652"/>
        <p:cNvGrpSpPr/>
        <p:nvPr/>
      </p:nvGrpSpPr>
      <p:grpSpPr>
        <a:xfrm>
          <a:off x="0" y="0"/>
          <a:ext cx="0" cy="0"/>
          <a:chOff x="0" y="0"/>
          <a:chExt cx="0" cy="0"/>
        </a:xfrm>
      </p:grpSpPr>
      <p:sp>
        <p:nvSpPr>
          <p:cNvPr id="653" name="Google Shape;653;g6f595e7be0_1_2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4" name="Google Shape;654;g6f595e7be0_1_2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8" name="Shape 658"/>
        <p:cNvGrpSpPr/>
        <p:nvPr/>
      </p:nvGrpSpPr>
      <p:grpSpPr>
        <a:xfrm>
          <a:off x="0" y="0"/>
          <a:ext cx="0" cy="0"/>
          <a:chOff x="0" y="0"/>
          <a:chExt cx="0" cy="0"/>
        </a:xfrm>
      </p:grpSpPr>
      <p:sp>
        <p:nvSpPr>
          <p:cNvPr id="659" name="Google Shape;659;g6f595e7be0_1_2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0" name="Google Shape;660;g6f595e7be0_1_2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4" name="Shape 664"/>
        <p:cNvGrpSpPr/>
        <p:nvPr/>
      </p:nvGrpSpPr>
      <p:grpSpPr>
        <a:xfrm>
          <a:off x="0" y="0"/>
          <a:ext cx="0" cy="0"/>
          <a:chOff x="0" y="0"/>
          <a:chExt cx="0" cy="0"/>
        </a:xfrm>
      </p:grpSpPr>
      <p:sp>
        <p:nvSpPr>
          <p:cNvPr id="665" name="Google Shape;665;g6f595e7be0_1_3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6" name="Google Shape;666;g6f595e7be0_1_3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0" name="Shape 670"/>
        <p:cNvGrpSpPr/>
        <p:nvPr/>
      </p:nvGrpSpPr>
      <p:grpSpPr>
        <a:xfrm>
          <a:off x="0" y="0"/>
          <a:ext cx="0" cy="0"/>
          <a:chOff x="0" y="0"/>
          <a:chExt cx="0" cy="0"/>
        </a:xfrm>
      </p:grpSpPr>
      <p:sp>
        <p:nvSpPr>
          <p:cNvPr id="671" name="Google Shape;671;g6f595e7be0_1_3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2" name="Google Shape;672;g6f595e7be0_1_3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6" name="Shape 676"/>
        <p:cNvGrpSpPr/>
        <p:nvPr/>
      </p:nvGrpSpPr>
      <p:grpSpPr>
        <a:xfrm>
          <a:off x="0" y="0"/>
          <a:ext cx="0" cy="0"/>
          <a:chOff x="0" y="0"/>
          <a:chExt cx="0" cy="0"/>
        </a:xfrm>
      </p:grpSpPr>
      <p:sp>
        <p:nvSpPr>
          <p:cNvPr id="677" name="Google Shape;677;g6f595e7be0_1_3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8" name="Google Shape;678;g6f595e7be0_1_3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2" name="Shape 682"/>
        <p:cNvGrpSpPr/>
        <p:nvPr/>
      </p:nvGrpSpPr>
      <p:grpSpPr>
        <a:xfrm>
          <a:off x="0" y="0"/>
          <a:ext cx="0" cy="0"/>
          <a:chOff x="0" y="0"/>
          <a:chExt cx="0" cy="0"/>
        </a:xfrm>
      </p:grpSpPr>
      <p:sp>
        <p:nvSpPr>
          <p:cNvPr id="683" name="Google Shape;683;g6f595e7be0_1_3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4" name="Google Shape;684;g6f595e7be0_1_3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8" name="Shape 688"/>
        <p:cNvGrpSpPr/>
        <p:nvPr/>
      </p:nvGrpSpPr>
      <p:grpSpPr>
        <a:xfrm>
          <a:off x="0" y="0"/>
          <a:ext cx="0" cy="0"/>
          <a:chOff x="0" y="0"/>
          <a:chExt cx="0" cy="0"/>
        </a:xfrm>
      </p:grpSpPr>
      <p:sp>
        <p:nvSpPr>
          <p:cNvPr id="689" name="Google Shape;689;g6f595e7be0_1_3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0" name="Google Shape;690;g6f595e7be0_1_3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4" name="Shape 694"/>
        <p:cNvGrpSpPr/>
        <p:nvPr/>
      </p:nvGrpSpPr>
      <p:grpSpPr>
        <a:xfrm>
          <a:off x="0" y="0"/>
          <a:ext cx="0" cy="0"/>
          <a:chOff x="0" y="0"/>
          <a:chExt cx="0" cy="0"/>
        </a:xfrm>
      </p:grpSpPr>
      <p:sp>
        <p:nvSpPr>
          <p:cNvPr id="695" name="Google Shape;695;g6f595e7be0_1_3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6" name="Google Shape;696;g6f595e7be0_1_3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0" name="Shape 700"/>
        <p:cNvGrpSpPr/>
        <p:nvPr/>
      </p:nvGrpSpPr>
      <p:grpSpPr>
        <a:xfrm>
          <a:off x="0" y="0"/>
          <a:ext cx="0" cy="0"/>
          <a:chOff x="0" y="0"/>
          <a:chExt cx="0" cy="0"/>
        </a:xfrm>
      </p:grpSpPr>
      <p:sp>
        <p:nvSpPr>
          <p:cNvPr id="701" name="Google Shape;701;g6f595e7be0_1_3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2" name="Google Shape;702;g6f595e7be0_1_3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flipH="1">
            <a:off x="8246400" y="4245925"/>
            <a:ext cx="897600" cy="8976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8246400" y="4245875"/>
            <a:ext cx="897600" cy="897600"/>
          </a:xfrm>
          <a:prstGeom prst="round1Rect">
            <a:avLst>
              <a:gd fmla="val 16667" name="adj"/>
            </a:avLst>
          </a:prstGeom>
          <a:solidFill>
            <a:schemeClr val="lt1">
              <a:alpha val="680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ph type="ctrTitle"/>
          </p:nvPr>
        </p:nvSpPr>
        <p:spPr>
          <a:xfrm>
            <a:off x="390525" y="1819275"/>
            <a:ext cx="8222100" cy="933600"/>
          </a:xfrm>
          <a:prstGeom prst="rect">
            <a:avLst/>
          </a:prstGeom>
        </p:spPr>
        <p:txBody>
          <a:bodyPr anchorCtr="0" anchor="b"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13" name="Google Shape;13;p2"/>
          <p:cNvSpPr txBox="1"/>
          <p:nvPr>
            <p:ph idx="1" type="subTitle"/>
          </p:nvPr>
        </p:nvSpPr>
        <p:spPr>
          <a:xfrm>
            <a:off x="390525" y="2789130"/>
            <a:ext cx="8222100" cy="4329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p:txBody>
      </p:sp>
      <p:sp>
        <p:nvSpPr>
          <p:cNvPr id="14" name="Google Shape;14;p2"/>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accent4"/>
        </a:solidFill>
      </p:bgPr>
    </p:bg>
    <p:spTree>
      <p:nvGrpSpPr>
        <p:cNvPr id="57" name="Shape 57"/>
        <p:cNvGrpSpPr/>
        <p:nvPr/>
      </p:nvGrpSpPr>
      <p:grpSpPr>
        <a:xfrm>
          <a:off x="0" y="0"/>
          <a:ext cx="0" cy="0"/>
          <a:chOff x="0" y="0"/>
          <a:chExt cx="0" cy="0"/>
        </a:xfrm>
      </p:grpSpPr>
      <p:sp>
        <p:nvSpPr>
          <p:cNvPr id="58" name="Google Shape;58;p11"/>
          <p:cNvSpPr txBox="1"/>
          <p:nvPr>
            <p:ph hasCustomPrompt="1" type="title"/>
          </p:nvPr>
        </p:nvSpPr>
        <p:spPr>
          <a:xfrm>
            <a:off x="475500" y="1258525"/>
            <a:ext cx="8222100" cy="19635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dk2"/>
              </a:buClr>
              <a:buSzPts val="12000"/>
              <a:buNone/>
              <a:defRPr sz="12000">
                <a:solidFill>
                  <a:schemeClr val="dk2"/>
                </a:solidFill>
              </a:defRPr>
            </a:lvl1pPr>
            <a:lvl2pPr lvl="1" algn="ctr">
              <a:spcBef>
                <a:spcPts val="0"/>
              </a:spcBef>
              <a:spcAft>
                <a:spcPts val="0"/>
              </a:spcAft>
              <a:buClr>
                <a:schemeClr val="dk2"/>
              </a:buClr>
              <a:buSzPts val="12000"/>
              <a:buNone/>
              <a:defRPr sz="12000">
                <a:solidFill>
                  <a:schemeClr val="dk2"/>
                </a:solidFill>
              </a:defRPr>
            </a:lvl2pPr>
            <a:lvl3pPr lvl="2" algn="ctr">
              <a:spcBef>
                <a:spcPts val="0"/>
              </a:spcBef>
              <a:spcAft>
                <a:spcPts val="0"/>
              </a:spcAft>
              <a:buClr>
                <a:schemeClr val="dk2"/>
              </a:buClr>
              <a:buSzPts val="12000"/>
              <a:buNone/>
              <a:defRPr sz="12000">
                <a:solidFill>
                  <a:schemeClr val="dk2"/>
                </a:solidFill>
              </a:defRPr>
            </a:lvl3pPr>
            <a:lvl4pPr lvl="3" algn="ctr">
              <a:spcBef>
                <a:spcPts val="0"/>
              </a:spcBef>
              <a:spcAft>
                <a:spcPts val="0"/>
              </a:spcAft>
              <a:buClr>
                <a:schemeClr val="dk2"/>
              </a:buClr>
              <a:buSzPts val="12000"/>
              <a:buNone/>
              <a:defRPr sz="12000">
                <a:solidFill>
                  <a:schemeClr val="dk2"/>
                </a:solidFill>
              </a:defRPr>
            </a:lvl4pPr>
            <a:lvl5pPr lvl="4" algn="ctr">
              <a:spcBef>
                <a:spcPts val="0"/>
              </a:spcBef>
              <a:spcAft>
                <a:spcPts val="0"/>
              </a:spcAft>
              <a:buClr>
                <a:schemeClr val="dk2"/>
              </a:buClr>
              <a:buSzPts val="12000"/>
              <a:buNone/>
              <a:defRPr sz="12000">
                <a:solidFill>
                  <a:schemeClr val="dk2"/>
                </a:solidFill>
              </a:defRPr>
            </a:lvl5pPr>
            <a:lvl6pPr lvl="5" algn="ctr">
              <a:spcBef>
                <a:spcPts val="0"/>
              </a:spcBef>
              <a:spcAft>
                <a:spcPts val="0"/>
              </a:spcAft>
              <a:buClr>
                <a:schemeClr val="dk2"/>
              </a:buClr>
              <a:buSzPts val="12000"/>
              <a:buNone/>
              <a:defRPr sz="12000">
                <a:solidFill>
                  <a:schemeClr val="dk2"/>
                </a:solidFill>
              </a:defRPr>
            </a:lvl6pPr>
            <a:lvl7pPr lvl="6" algn="ctr">
              <a:spcBef>
                <a:spcPts val="0"/>
              </a:spcBef>
              <a:spcAft>
                <a:spcPts val="0"/>
              </a:spcAft>
              <a:buClr>
                <a:schemeClr val="dk2"/>
              </a:buClr>
              <a:buSzPts val="12000"/>
              <a:buNone/>
              <a:defRPr sz="12000">
                <a:solidFill>
                  <a:schemeClr val="dk2"/>
                </a:solidFill>
              </a:defRPr>
            </a:lvl7pPr>
            <a:lvl8pPr lvl="7" algn="ctr">
              <a:spcBef>
                <a:spcPts val="0"/>
              </a:spcBef>
              <a:spcAft>
                <a:spcPts val="0"/>
              </a:spcAft>
              <a:buClr>
                <a:schemeClr val="dk2"/>
              </a:buClr>
              <a:buSzPts val="12000"/>
              <a:buNone/>
              <a:defRPr sz="12000">
                <a:solidFill>
                  <a:schemeClr val="dk2"/>
                </a:solidFill>
              </a:defRPr>
            </a:lvl8pPr>
            <a:lvl9pPr lvl="8" algn="ctr">
              <a:spcBef>
                <a:spcPts val="0"/>
              </a:spcBef>
              <a:spcAft>
                <a:spcPts val="0"/>
              </a:spcAft>
              <a:buClr>
                <a:schemeClr val="dk2"/>
              </a:buClr>
              <a:buSzPts val="12000"/>
              <a:buNone/>
              <a:defRPr sz="12000">
                <a:solidFill>
                  <a:schemeClr val="dk2"/>
                </a:solidFill>
              </a:defRPr>
            </a:lvl9pPr>
          </a:lstStyle>
          <a:p>
            <a:r>
              <a:t>xx%</a:t>
            </a:r>
          </a:p>
        </p:txBody>
      </p:sp>
      <p:sp>
        <p:nvSpPr>
          <p:cNvPr id="59" name="Google Shape;59;p11"/>
          <p:cNvSpPr txBox="1"/>
          <p:nvPr>
            <p:ph idx="1" type="body"/>
          </p:nvPr>
        </p:nvSpPr>
        <p:spPr>
          <a:xfrm>
            <a:off x="475500" y="3304625"/>
            <a:ext cx="82221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60" name="Google Shape;60;p11"/>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bg>
      <p:bgPr>
        <a:solidFill>
          <a:schemeClr val="accent4"/>
        </a:solidFill>
      </p:bgPr>
    </p:bg>
    <p:spTree>
      <p:nvGrpSpPr>
        <p:cNvPr id="61" name="Shape 61"/>
        <p:cNvGrpSpPr/>
        <p:nvPr/>
      </p:nvGrpSpPr>
      <p:grpSpPr>
        <a:xfrm>
          <a:off x="0" y="0"/>
          <a:ext cx="0" cy="0"/>
          <a:chOff x="0" y="0"/>
          <a:chExt cx="0" cy="0"/>
        </a:xfrm>
      </p:grpSpPr>
      <p:sp>
        <p:nvSpPr>
          <p:cNvPr id="62" name="Google Shape;62;p12"/>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5" name="Shape 15"/>
        <p:cNvGrpSpPr/>
        <p:nvPr/>
      </p:nvGrpSpPr>
      <p:grpSpPr>
        <a:xfrm>
          <a:off x="0" y="0"/>
          <a:ext cx="0" cy="0"/>
          <a:chOff x="0" y="0"/>
          <a:chExt cx="0" cy="0"/>
        </a:xfrm>
      </p:grpSpPr>
      <p:sp>
        <p:nvSpPr>
          <p:cNvPr id="16" name="Google Shape;16;p3"/>
          <p:cNvSpPr txBox="1"/>
          <p:nvPr>
            <p:ph type="title"/>
          </p:nvPr>
        </p:nvSpPr>
        <p:spPr>
          <a:xfrm>
            <a:off x="460950" y="2065350"/>
            <a:ext cx="8222100" cy="1012800"/>
          </a:xfrm>
          <a:prstGeom prst="rect">
            <a:avLst/>
          </a:prstGeom>
        </p:spPr>
        <p:txBody>
          <a:bodyPr anchorCtr="0" anchor="ctr" bIns="91425" lIns="91425" spcFirstLastPara="1" rIns="91425" wrap="square" tIns="91425">
            <a:no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7" name="Google Shape;17;p3"/>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2" name="Google Shape;22;p4"/>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3" name="Google Shape;23;p4"/>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5"/>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5"/>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8" name="Google Shape;28;p5"/>
          <p:cNvSpPr txBox="1"/>
          <p:nvPr>
            <p:ph idx="1" type="body"/>
          </p:nvPr>
        </p:nvSpPr>
        <p:spPr>
          <a:xfrm>
            <a:off x="471900" y="1919075"/>
            <a:ext cx="3999900" cy="2710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9" name="Google Shape;29;p5"/>
          <p:cNvSpPr txBox="1"/>
          <p:nvPr>
            <p:ph idx="2" type="body"/>
          </p:nvPr>
        </p:nvSpPr>
        <p:spPr>
          <a:xfrm>
            <a:off x="4694250" y="1919075"/>
            <a:ext cx="3999900" cy="2710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0" name="Google Shape;30;p5"/>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31" name="Shape 31"/>
        <p:cNvGrpSpPr/>
        <p:nvPr/>
      </p:nvGrpSpPr>
      <p:grpSpPr>
        <a:xfrm>
          <a:off x="0" y="0"/>
          <a:ext cx="0" cy="0"/>
          <a:chOff x="0" y="0"/>
          <a:chExt cx="0" cy="0"/>
        </a:xfrm>
      </p:grpSpPr>
      <p:sp>
        <p:nvSpPr>
          <p:cNvPr id="32" name="Google Shape;32;p6"/>
          <p:cNvSpPr/>
          <p:nvPr/>
        </p:nvSpPr>
        <p:spPr>
          <a:xfrm flipH="1" rot="10800000">
            <a:off x="0" y="656400"/>
            <a:ext cx="9144000" cy="4487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6"/>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6"/>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lvl1pPr lvl="0">
              <a:spcBef>
                <a:spcPts val="0"/>
              </a:spcBef>
              <a:spcAft>
                <a:spcPts val="0"/>
              </a:spcAft>
              <a:buSzPts val="1800"/>
              <a:buNone/>
              <a:defRPr sz="1800"/>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35" name="Google Shape;35;p6"/>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6" name="Shape 36"/>
        <p:cNvGrpSpPr/>
        <p:nvPr/>
      </p:nvGrpSpPr>
      <p:grpSpPr>
        <a:xfrm>
          <a:off x="0" y="0"/>
          <a:ext cx="0" cy="0"/>
          <a:chOff x="0" y="0"/>
          <a:chExt cx="0" cy="0"/>
        </a:xfrm>
      </p:grpSpPr>
      <p:sp>
        <p:nvSpPr>
          <p:cNvPr id="37" name="Google Shape;37;p7"/>
          <p:cNvSpPr txBox="1"/>
          <p:nvPr/>
        </p:nvSpPr>
        <p:spPr>
          <a:xfrm flipH="1" rot="10800000">
            <a:off x="3276600" y="25"/>
            <a:ext cx="58674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7"/>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7"/>
          <p:cNvSpPr txBox="1"/>
          <p:nvPr>
            <p:ph type="title"/>
          </p:nvPr>
        </p:nvSpPr>
        <p:spPr>
          <a:xfrm>
            <a:off x="226078" y="357800"/>
            <a:ext cx="2808000" cy="9534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0" name="Google Shape;40;p7"/>
          <p:cNvSpPr txBox="1"/>
          <p:nvPr>
            <p:ph idx="1" type="body"/>
          </p:nvPr>
        </p:nvSpPr>
        <p:spPr>
          <a:xfrm>
            <a:off x="226075" y="1465800"/>
            <a:ext cx="2808000" cy="3163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Clr>
                <a:schemeClr val="lt1"/>
              </a:buClr>
              <a:buSzPts val="1200"/>
              <a:buChar char="●"/>
              <a:defRPr sz="1200">
                <a:solidFill>
                  <a:schemeClr val="lt1"/>
                </a:solidFill>
              </a:defRPr>
            </a:lvl1pPr>
            <a:lvl2pPr indent="-304800" lvl="1" marL="914400">
              <a:spcBef>
                <a:spcPts val="1600"/>
              </a:spcBef>
              <a:spcAft>
                <a:spcPts val="0"/>
              </a:spcAft>
              <a:buClr>
                <a:schemeClr val="lt1"/>
              </a:buClr>
              <a:buSzPts val="1200"/>
              <a:buChar char="○"/>
              <a:defRPr sz="1200">
                <a:solidFill>
                  <a:schemeClr val="lt1"/>
                </a:solidFill>
              </a:defRPr>
            </a:lvl2pPr>
            <a:lvl3pPr indent="-304800" lvl="2" marL="1371600">
              <a:spcBef>
                <a:spcPts val="1600"/>
              </a:spcBef>
              <a:spcAft>
                <a:spcPts val="0"/>
              </a:spcAft>
              <a:buClr>
                <a:schemeClr val="lt1"/>
              </a:buClr>
              <a:buSzPts val="1200"/>
              <a:buChar char="■"/>
              <a:defRPr sz="1200">
                <a:solidFill>
                  <a:schemeClr val="lt1"/>
                </a:solidFill>
              </a:defRPr>
            </a:lvl3pPr>
            <a:lvl4pPr indent="-304800" lvl="3" marL="1828800">
              <a:spcBef>
                <a:spcPts val="1600"/>
              </a:spcBef>
              <a:spcAft>
                <a:spcPts val="0"/>
              </a:spcAft>
              <a:buClr>
                <a:schemeClr val="lt1"/>
              </a:buClr>
              <a:buSzPts val="1200"/>
              <a:buChar char="●"/>
              <a:defRPr sz="1200">
                <a:solidFill>
                  <a:schemeClr val="lt1"/>
                </a:solidFill>
              </a:defRPr>
            </a:lvl4pPr>
            <a:lvl5pPr indent="-304800" lvl="4" marL="2286000">
              <a:spcBef>
                <a:spcPts val="1600"/>
              </a:spcBef>
              <a:spcAft>
                <a:spcPts val="0"/>
              </a:spcAft>
              <a:buClr>
                <a:schemeClr val="lt1"/>
              </a:buClr>
              <a:buSzPts val="1200"/>
              <a:buChar char="○"/>
              <a:defRPr sz="1200">
                <a:solidFill>
                  <a:schemeClr val="lt1"/>
                </a:solidFill>
              </a:defRPr>
            </a:lvl5pPr>
            <a:lvl6pPr indent="-304800" lvl="5" marL="2743200">
              <a:spcBef>
                <a:spcPts val="1600"/>
              </a:spcBef>
              <a:spcAft>
                <a:spcPts val="0"/>
              </a:spcAft>
              <a:buClr>
                <a:schemeClr val="lt1"/>
              </a:buClr>
              <a:buSzPts val="1200"/>
              <a:buChar char="■"/>
              <a:defRPr sz="1200">
                <a:solidFill>
                  <a:schemeClr val="lt1"/>
                </a:solidFill>
              </a:defRPr>
            </a:lvl6pPr>
            <a:lvl7pPr indent="-304800" lvl="6" marL="3200400">
              <a:spcBef>
                <a:spcPts val="1600"/>
              </a:spcBef>
              <a:spcAft>
                <a:spcPts val="0"/>
              </a:spcAft>
              <a:buClr>
                <a:schemeClr val="lt1"/>
              </a:buClr>
              <a:buSzPts val="1200"/>
              <a:buChar char="●"/>
              <a:defRPr sz="1200">
                <a:solidFill>
                  <a:schemeClr val="lt1"/>
                </a:solidFill>
              </a:defRPr>
            </a:lvl7pPr>
            <a:lvl8pPr indent="-304800" lvl="7" marL="3657600">
              <a:spcBef>
                <a:spcPts val="1600"/>
              </a:spcBef>
              <a:spcAft>
                <a:spcPts val="0"/>
              </a:spcAft>
              <a:buClr>
                <a:schemeClr val="lt1"/>
              </a:buClr>
              <a:buSzPts val="1200"/>
              <a:buChar char="○"/>
              <a:defRPr sz="1200">
                <a:solidFill>
                  <a:schemeClr val="lt1"/>
                </a:solidFill>
              </a:defRPr>
            </a:lvl8pPr>
            <a:lvl9pPr indent="-304800" lvl="8" marL="4114800">
              <a:spcBef>
                <a:spcPts val="1600"/>
              </a:spcBef>
              <a:spcAft>
                <a:spcPts val="1600"/>
              </a:spcAft>
              <a:buClr>
                <a:schemeClr val="lt1"/>
              </a:buClr>
              <a:buSzPts val="1200"/>
              <a:buChar char="■"/>
              <a:defRPr sz="1200">
                <a:solidFill>
                  <a:schemeClr val="lt1"/>
                </a:solidFill>
              </a:defRPr>
            </a:lvl9pPr>
          </a:lstStyle>
          <a:p/>
        </p:txBody>
      </p:sp>
      <p:sp>
        <p:nvSpPr>
          <p:cNvPr id="41" name="Google Shape;41;p7"/>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42" name="Shape 42"/>
        <p:cNvGrpSpPr/>
        <p:nvPr/>
      </p:nvGrpSpPr>
      <p:grpSpPr>
        <a:xfrm>
          <a:off x="0" y="0"/>
          <a:ext cx="0" cy="0"/>
          <a:chOff x="0" y="0"/>
          <a:chExt cx="0" cy="0"/>
        </a:xfrm>
      </p:grpSpPr>
      <p:sp>
        <p:nvSpPr>
          <p:cNvPr id="43" name="Google Shape;43;p8"/>
          <p:cNvSpPr txBox="1"/>
          <p:nvPr>
            <p:ph type="title"/>
          </p:nvPr>
        </p:nvSpPr>
        <p:spPr>
          <a:xfrm>
            <a:off x="490250" y="488250"/>
            <a:ext cx="62271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6000"/>
              <a:buNone/>
              <a:defRPr sz="6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p:txBody>
      </p:sp>
      <p:sp>
        <p:nvSpPr>
          <p:cNvPr id="44" name="Google Shape;44;p8"/>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45" name="Shape 45"/>
        <p:cNvGrpSpPr/>
        <p:nvPr/>
      </p:nvGrpSpPr>
      <p:grpSpPr>
        <a:xfrm>
          <a:off x="0" y="0"/>
          <a:ext cx="0" cy="0"/>
          <a:chOff x="0" y="0"/>
          <a:chExt cx="0" cy="0"/>
        </a:xfrm>
      </p:grpSpPr>
      <p:sp>
        <p:nvSpPr>
          <p:cNvPr id="46" name="Google Shape;46;p9"/>
          <p:cNvSpPr/>
          <p:nvPr/>
        </p:nvSpPr>
        <p:spPr>
          <a:xfrm flipH="1">
            <a:off x="0" y="0"/>
            <a:ext cx="45720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9"/>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dk2"/>
              </a:buClr>
              <a:buSzPts val="4200"/>
              <a:buNone/>
              <a:defRPr sz="4200">
                <a:solidFill>
                  <a:schemeClr val="dk2"/>
                </a:solidFill>
              </a:defRPr>
            </a:lvl1pPr>
            <a:lvl2pPr lvl="1" algn="ctr">
              <a:spcBef>
                <a:spcPts val="0"/>
              </a:spcBef>
              <a:spcAft>
                <a:spcPts val="0"/>
              </a:spcAft>
              <a:buClr>
                <a:schemeClr val="dk2"/>
              </a:buClr>
              <a:buSzPts val="4200"/>
              <a:buNone/>
              <a:defRPr sz="4200">
                <a:solidFill>
                  <a:schemeClr val="dk2"/>
                </a:solidFill>
              </a:defRPr>
            </a:lvl2pPr>
            <a:lvl3pPr lvl="2" algn="ctr">
              <a:spcBef>
                <a:spcPts val="0"/>
              </a:spcBef>
              <a:spcAft>
                <a:spcPts val="0"/>
              </a:spcAft>
              <a:buClr>
                <a:schemeClr val="dk2"/>
              </a:buClr>
              <a:buSzPts val="4200"/>
              <a:buNone/>
              <a:defRPr sz="4200">
                <a:solidFill>
                  <a:schemeClr val="dk2"/>
                </a:solidFill>
              </a:defRPr>
            </a:lvl3pPr>
            <a:lvl4pPr lvl="3" algn="ctr">
              <a:spcBef>
                <a:spcPts val="0"/>
              </a:spcBef>
              <a:spcAft>
                <a:spcPts val="0"/>
              </a:spcAft>
              <a:buClr>
                <a:schemeClr val="dk2"/>
              </a:buClr>
              <a:buSzPts val="4200"/>
              <a:buNone/>
              <a:defRPr sz="4200">
                <a:solidFill>
                  <a:schemeClr val="dk2"/>
                </a:solidFill>
              </a:defRPr>
            </a:lvl4pPr>
            <a:lvl5pPr lvl="4" algn="ctr">
              <a:spcBef>
                <a:spcPts val="0"/>
              </a:spcBef>
              <a:spcAft>
                <a:spcPts val="0"/>
              </a:spcAft>
              <a:buClr>
                <a:schemeClr val="dk2"/>
              </a:buClr>
              <a:buSzPts val="4200"/>
              <a:buNone/>
              <a:defRPr sz="4200">
                <a:solidFill>
                  <a:schemeClr val="dk2"/>
                </a:solidFill>
              </a:defRPr>
            </a:lvl5pPr>
            <a:lvl6pPr lvl="5" algn="ctr">
              <a:spcBef>
                <a:spcPts val="0"/>
              </a:spcBef>
              <a:spcAft>
                <a:spcPts val="0"/>
              </a:spcAft>
              <a:buClr>
                <a:schemeClr val="dk2"/>
              </a:buClr>
              <a:buSzPts val="4200"/>
              <a:buNone/>
              <a:defRPr sz="4200">
                <a:solidFill>
                  <a:schemeClr val="dk2"/>
                </a:solidFill>
              </a:defRPr>
            </a:lvl6pPr>
            <a:lvl7pPr lvl="6" algn="ctr">
              <a:spcBef>
                <a:spcPts val="0"/>
              </a:spcBef>
              <a:spcAft>
                <a:spcPts val="0"/>
              </a:spcAft>
              <a:buClr>
                <a:schemeClr val="dk2"/>
              </a:buClr>
              <a:buSzPts val="4200"/>
              <a:buNone/>
              <a:defRPr sz="4200">
                <a:solidFill>
                  <a:schemeClr val="dk2"/>
                </a:solidFill>
              </a:defRPr>
            </a:lvl7pPr>
            <a:lvl8pPr lvl="7" algn="ctr">
              <a:spcBef>
                <a:spcPts val="0"/>
              </a:spcBef>
              <a:spcAft>
                <a:spcPts val="0"/>
              </a:spcAft>
              <a:buClr>
                <a:schemeClr val="dk2"/>
              </a:buClr>
              <a:buSzPts val="4200"/>
              <a:buNone/>
              <a:defRPr sz="4200">
                <a:solidFill>
                  <a:schemeClr val="dk2"/>
                </a:solidFill>
              </a:defRPr>
            </a:lvl8pPr>
            <a:lvl9pPr lvl="8" algn="ctr">
              <a:spcBef>
                <a:spcPts val="0"/>
              </a:spcBef>
              <a:spcAft>
                <a:spcPts val="0"/>
              </a:spcAft>
              <a:buClr>
                <a:schemeClr val="dk2"/>
              </a:buClr>
              <a:buSzPts val="4200"/>
              <a:buNone/>
              <a:defRPr sz="4200">
                <a:solidFill>
                  <a:schemeClr val="dk2"/>
                </a:solidFill>
              </a:defRPr>
            </a:lvl9pPr>
          </a:lstStyle>
          <a:p/>
        </p:txBody>
      </p:sp>
      <p:sp>
        <p:nvSpPr>
          <p:cNvPr id="49" name="Google Shape;49;p9"/>
          <p:cNvSpPr txBox="1"/>
          <p:nvPr>
            <p:ph idx="1" type="subTitle"/>
          </p:nvPr>
        </p:nvSpPr>
        <p:spPr>
          <a:xfrm>
            <a:off x="265500" y="2779467"/>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0" name="Google Shape;50;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51" name="Google Shape;51;p9"/>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52" name="Shape 52"/>
        <p:cNvGrpSpPr/>
        <p:nvPr/>
      </p:nvGrpSpPr>
      <p:grpSpPr>
        <a:xfrm>
          <a:off x="0" y="0"/>
          <a:ext cx="0" cy="0"/>
          <a:chOff x="0" y="0"/>
          <a:chExt cx="0" cy="0"/>
        </a:xfrm>
      </p:grpSpPr>
      <p:sp>
        <p:nvSpPr>
          <p:cNvPr id="53" name="Google Shape;53;p10"/>
          <p:cNvSpPr txBox="1"/>
          <p:nvPr/>
        </p:nvSpPr>
        <p:spPr>
          <a:xfrm flipH="1" rot="10800000">
            <a:off x="0" y="0"/>
            <a:ext cx="9144000" cy="4695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10"/>
          <p:cNvSpPr/>
          <p:nvPr/>
        </p:nvSpPr>
        <p:spPr>
          <a:xfrm flipH="1" rot="10800000">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10"/>
          <p:cNvSpPr txBox="1"/>
          <p:nvPr>
            <p:ph idx="1" type="body"/>
          </p:nvPr>
        </p:nvSpPr>
        <p:spPr>
          <a:xfrm>
            <a:off x="57150" y="4696825"/>
            <a:ext cx="8382000" cy="4467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Clr>
                <a:schemeClr val="lt1"/>
              </a:buClr>
              <a:buSzPts val="1200"/>
              <a:buNone/>
              <a:defRPr sz="1200">
                <a:solidFill>
                  <a:schemeClr val="lt1"/>
                </a:solidFill>
              </a:defRPr>
            </a:lvl1pPr>
          </a:lstStyle>
          <a:p/>
        </p:txBody>
      </p:sp>
      <p:sp>
        <p:nvSpPr>
          <p:cNvPr id="56" name="Google Shape;56;p10"/>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aterial">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1pPr>
            <a:lvl2pPr lvl="1">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2pPr>
            <a:lvl3pPr lvl="2">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3pPr>
            <a:lvl4pPr lvl="3">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4pPr>
            <a:lvl5pPr lvl="4">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5pPr>
            <a:lvl6pPr lvl="5">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6pPr>
            <a:lvl7pPr lvl="6">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7pPr>
            <a:lvl8pPr lvl="7">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8pPr>
            <a:lvl9pPr lvl="8">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9pPr>
          </a:lstStyle>
          <a:p/>
        </p:txBody>
      </p:sp>
      <p:sp>
        <p:nvSpPr>
          <p:cNvPr id="7" name="Google Shape;7;p1"/>
          <p:cNvSpPr txBox="1"/>
          <p:nvPr>
            <p:ph idx="1" type="body"/>
          </p:nvPr>
        </p:nvSpPr>
        <p:spPr>
          <a:xfrm>
            <a:off x="471900" y="1919075"/>
            <a:ext cx="8222100" cy="27102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lt2"/>
              </a:buClr>
              <a:buSzPts val="1800"/>
              <a:buFont typeface="Roboto"/>
              <a:buChar char="●"/>
              <a:defRPr sz="1800">
                <a:solidFill>
                  <a:schemeClr val="lt2"/>
                </a:solidFill>
                <a:latin typeface="Roboto"/>
                <a:ea typeface="Roboto"/>
                <a:cs typeface="Roboto"/>
                <a:sym typeface="Roboto"/>
              </a:defRPr>
            </a:lvl1pPr>
            <a:lvl2pPr indent="-317500" lvl="1" marL="9144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2pPr>
            <a:lvl3pPr indent="-317500" lvl="2" marL="13716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3pPr>
            <a:lvl4pPr indent="-317500" lvl="3" marL="18288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4pPr>
            <a:lvl5pPr indent="-317500" lvl="4" marL="22860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5pPr>
            <a:lvl6pPr indent="-317500" lvl="5" marL="27432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6pPr>
            <a:lvl7pPr indent="-317500" lvl="6" marL="32004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7pPr>
            <a:lvl8pPr indent="-317500" lvl="7" marL="36576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8pPr>
            <a:lvl9pPr indent="-317500" lvl="8" marL="4114800">
              <a:lnSpc>
                <a:spcPct val="115000"/>
              </a:lnSpc>
              <a:spcBef>
                <a:spcPts val="1600"/>
              </a:spcBef>
              <a:spcAft>
                <a:spcPts val="1600"/>
              </a:spcAft>
              <a:buClr>
                <a:schemeClr val="lt2"/>
              </a:buClr>
              <a:buSzPts val="1400"/>
              <a:buFont typeface="Roboto"/>
              <a:buChar char="■"/>
              <a:defRPr>
                <a:solidFill>
                  <a:schemeClr val="lt2"/>
                </a:solidFill>
                <a:latin typeface="Roboto"/>
                <a:ea typeface="Roboto"/>
                <a:cs typeface="Roboto"/>
                <a:sym typeface="Roboto"/>
              </a:defRPr>
            </a:lvl9pPr>
          </a:lstStyle>
          <a:p/>
        </p:txBody>
      </p:sp>
      <p:sp>
        <p:nvSpPr>
          <p:cNvPr id="8" name="Google Shape;8;p1"/>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2"/>
                </a:solidFill>
                <a:latin typeface="Roboto"/>
                <a:ea typeface="Roboto"/>
                <a:cs typeface="Roboto"/>
                <a:sym typeface="Roboto"/>
              </a:defRPr>
            </a:lvl1pPr>
            <a:lvl2pPr lvl="1" algn="r">
              <a:buNone/>
              <a:defRPr sz="1000">
                <a:solidFill>
                  <a:schemeClr val="lt2"/>
                </a:solidFill>
                <a:latin typeface="Roboto"/>
                <a:ea typeface="Roboto"/>
                <a:cs typeface="Roboto"/>
                <a:sym typeface="Roboto"/>
              </a:defRPr>
            </a:lvl2pPr>
            <a:lvl3pPr lvl="2" algn="r">
              <a:buNone/>
              <a:defRPr sz="1000">
                <a:solidFill>
                  <a:schemeClr val="lt2"/>
                </a:solidFill>
                <a:latin typeface="Roboto"/>
                <a:ea typeface="Roboto"/>
                <a:cs typeface="Roboto"/>
                <a:sym typeface="Roboto"/>
              </a:defRPr>
            </a:lvl3pPr>
            <a:lvl4pPr lvl="3" algn="r">
              <a:buNone/>
              <a:defRPr sz="1000">
                <a:solidFill>
                  <a:schemeClr val="lt2"/>
                </a:solidFill>
                <a:latin typeface="Roboto"/>
                <a:ea typeface="Roboto"/>
                <a:cs typeface="Roboto"/>
                <a:sym typeface="Roboto"/>
              </a:defRPr>
            </a:lvl4pPr>
            <a:lvl5pPr lvl="4" algn="r">
              <a:buNone/>
              <a:defRPr sz="1000">
                <a:solidFill>
                  <a:schemeClr val="lt2"/>
                </a:solidFill>
                <a:latin typeface="Roboto"/>
                <a:ea typeface="Roboto"/>
                <a:cs typeface="Roboto"/>
                <a:sym typeface="Roboto"/>
              </a:defRPr>
            </a:lvl5pPr>
            <a:lvl6pPr lvl="5" algn="r">
              <a:buNone/>
              <a:defRPr sz="1000">
                <a:solidFill>
                  <a:schemeClr val="lt2"/>
                </a:solidFill>
                <a:latin typeface="Roboto"/>
                <a:ea typeface="Roboto"/>
                <a:cs typeface="Roboto"/>
                <a:sym typeface="Roboto"/>
              </a:defRPr>
            </a:lvl6pPr>
            <a:lvl7pPr lvl="6" algn="r">
              <a:buNone/>
              <a:defRPr sz="1000">
                <a:solidFill>
                  <a:schemeClr val="lt2"/>
                </a:solidFill>
                <a:latin typeface="Roboto"/>
                <a:ea typeface="Roboto"/>
                <a:cs typeface="Roboto"/>
                <a:sym typeface="Roboto"/>
              </a:defRPr>
            </a:lvl7pPr>
            <a:lvl8pPr lvl="7" algn="r">
              <a:buNone/>
              <a:defRPr sz="1000">
                <a:solidFill>
                  <a:schemeClr val="lt2"/>
                </a:solidFill>
                <a:latin typeface="Roboto"/>
                <a:ea typeface="Roboto"/>
                <a:cs typeface="Roboto"/>
                <a:sym typeface="Roboto"/>
              </a:defRPr>
            </a:lvl8pPr>
            <a:lvl9pPr lvl="8" algn="r">
              <a:buNone/>
              <a:defRPr sz="1000">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0.xml"/><Relationship Id="rId3" Type="http://schemas.openxmlformats.org/officeDocument/2006/relationships/image" Target="../media/image85.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1.xml"/><Relationship Id="rId3" Type="http://schemas.openxmlformats.org/officeDocument/2006/relationships/image" Target="../media/image83.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2.xml"/><Relationship Id="rId3" Type="http://schemas.openxmlformats.org/officeDocument/2006/relationships/image" Target="../media/image90.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3.xml"/><Relationship Id="rId3" Type="http://schemas.openxmlformats.org/officeDocument/2006/relationships/image" Target="../media/image87.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4.xml"/><Relationship Id="rId3" Type="http://schemas.openxmlformats.org/officeDocument/2006/relationships/image" Target="../media/image93.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5.xml"/><Relationship Id="rId3" Type="http://schemas.openxmlformats.org/officeDocument/2006/relationships/image" Target="../media/image89.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6.xml"/><Relationship Id="rId3" Type="http://schemas.openxmlformats.org/officeDocument/2006/relationships/image" Target="../media/image92.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7.xml"/><Relationship Id="rId3" Type="http://schemas.openxmlformats.org/officeDocument/2006/relationships/image" Target="../media/image94.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8.xml"/><Relationship Id="rId3" Type="http://schemas.openxmlformats.org/officeDocument/2006/relationships/image" Target="../media/image88.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9.xml"/><Relationship Id="rId3" Type="http://schemas.openxmlformats.org/officeDocument/2006/relationships/image" Target="../media/image9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4.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10.xml"/><Relationship Id="rId3" Type="http://schemas.openxmlformats.org/officeDocument/2006/relationships/image" Target="../media/image97.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11.xml"/><Relationship Id="rId3" Type="http://schemas.openxmlformats.org/officeDocument/2006/relationships/image" Target="../media/image98.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12.xml"/><Relationship Id="rId3" Type="http://schemas.openxmlformats.org/officeDocument/2006/relationships/image" Target="../media/image95.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13.xml"/><Relationship Id="rId3" Type="http://schemas.openxmlformats.org/officeDocument/2006/relationships/image" Target="../media/image110.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14.xml"/><Relationship Id="rId3" Type="http://schemas.openxmlformats.org/officeDocument/2006/relationships/image" Target="../media/image100.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15.xml"/><Relationship Id="rId3" Type="http://schemas.openxmlformats.org/officeDocument/2006/relationships/image" Target="../media/image102.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16.xml"/><Relationship Id="rId3" Type="http://schemas.openxmlformats.org/officeDocument/2006/relationships/image" Target="../media/image101.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17.xml"/><Relationship Id="rId3" Type="http://schemas.openxmlformats.org/officeDocument/2006/relationships/image" Target="../media/image104.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18.xml"/><Relationship Id="rId3" Type="http://schemas.openxmlformats.org/officeDocument/2006/relationships/image" Target="../media/image103.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19.xml"/><Relationship Id="rId3" Type="http://schemas.openxmlformats.org/officeDocument/2006/relationships/image" Target="../media/image10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4.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20.xml"/><Relationship Id="rId3" Type="http://schemas.openxmlformats.org/officeDocument/2006/relationships/image" Target="../media/image107.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21.xml"/><Relationship Id="rId3" Type="http://schemas.openxmlformats.org/officeDocument/2006/relationships/image" Target="../media/image108.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22.xml"/><Relationship Id="rId3" Type="http://schemas.openxmlformats.org/officeDocument/2006/relationships/image" Target="../media/image106.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23.xml"/><Relationship Id="rId3" Type="http://schemas.openxmlformats.org/officeDocument/2006/relationships/image" Target="../media/image109.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24.xml"/><Relationship Id="rId3" Type="http://schemas.openxmlformats.org/officeDocument/2006/relationships/image" Target="../media/image99.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5.xml"/><Relationship Id="rId3" Type="http://schemas.openxmlformats.org/officeDocument/2006/relationships/hyperlink" Target="https://www.bbc.com/future/article/20190606-the-maths-problem-that-modern-life-depends-on" TargetMode="Externa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1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image" Target="../media/image12.png"/><Relationship Id="rId4" Type="http://schemas.openxmlformats.org/officeDocument/2006/relationships/image" Target="../media/image10.png"/><Relationship Id="rId5" Type="http://schemas.openxmlformats.org/officeDocument/2006/relationships/image" Target="../media/image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 Id="rId3" Type="http://schemas.openxmlformats.org/officeDocument/2006/relationships/image" Target="../media/image12.png"/><Relationship Id="rId4" Type="http://schemas.openxmlformats.org/officeDocument/2006/relationships/image" Target="../media/image10.png"/><Relationship Id="rId5" Type="http://schemas.openxmlformats.org/officeDocument/2006/relationships/image" Target="../media/image13.png"/><Relationship Id="rId6" Type="http://schemas.openxmlformats.org/officeDocument/2006/relationships/image" Target="../media/image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 Id="rId3" Type="http://schemas.openxmlformats.org/officeDocument/2006/relationships/image" Target="../media/image13.png"/><Relationship Id="rId4" Type="http://schemas.openxmlformats.org/officeDocument/2006/relationships/image" Target="../media/image1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 Id="rId3" Type="http://schemas.openxmlformats.org/officeDocument/2006/relationships/image" Target="../media/image13.png"/><Relationship Id="rId4" Type="http://schemas.openxmlformats.org/officeDocument/2006/relationships/image" Target="../media/image10.png"/><Relationship Id="rId5" Type="http://schemas.openxmlformats.org/officeDocument/2006/relationships/image" Target="../media/image1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 Id="rId3" Type="http://schemas.openxmlformats.org/officeDocument/2006/relationships/image" Target="../media/image13.png"/><Relationship Id="rId4" Type="http://schemas.openxmlformats.org/officeDocument/2006/relationships/image" Target="../media/image10.png"/><Relationship Id="rId5" Type="http://schemas.openxmlformats.org/officeDocument/2006/relationships/image" Target="../media/image19.png"/><Relationship Id="rId6" Type="http://schemas.openxmlformats.org/officeDocument/2006/relationships/image" Target="../media/image1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 Id="rId3" Type="http://schemas.openxmlformats.org/officeDocument/2006/relationships/image" Target="../media/image10.png"/><Relationship Id="rId4" Type="http://schemas.openxmlformats.org/officeDocument/2006/relationships/image" Target="../media/image1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 Id="rId3" Type="http://schemas.openxmlformats.org/officeDocument/2006/relationships/image" Target="../media/image10.png"/><Relationship Id="rId4" Type="http://schemas.openxmlformats.org/officeDocument/2006/relationships/image" Target="../media/image19.png"/><Relationship Id="rId5" Type="http://schemas.openxmlformats.org/officeDocument/2006/relationships/image" Target="../media/image2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 Id="rId3" Type="http://schemas.openxmlformats.org/officeDocument/2006/relationships/image" Target="../media/image10.png"/><Relationship Id="rId4" Type="http://schemas.openxmlformats.org/officeDocument/2006/relationships/image" Target="../media/image28.png"/><Relationship Id="rId5" Type="http://schemas.openxmlformats.org/officeDocument/2006/relationships/image" Target="../media/image22.png"/><Relationship Id="rId6" Type="http://schemas.openxmlformats.org/officeDocument/2006/relationships/image" Target="../media/image2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 Id="rId3" Type="http://schemas.openxmlformats.org/officeDocument/2006/relationships/image" Target="../media/image10.png"/><Relationship Id="rId4" Type="http://schemas.openxmlformats.org/officeDocument/2006/relationships/image" Target="../media/image28.png"/><Relationship Id="rId5" Type="http://schemas.openxmlformats.org/officeDocument/2006/relationships/image" Target="../media/image22.png"/><Relationship Id="rId6" Type="http://schemas.openxmlformats.org/officeDocument/2006/relationships/image" Target="../media/image23.png"/><Relationship Id="rId7" Type="http://schemas.openxmlformats.org/officeDocument/2006/relationships/image" Target="../media/image2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xml"/><Relationship Id="rId3" Type="http://schemas.openxmlformats.org/officeDocument/2006/relationships/image" Target="../media/image1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2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6.xml"/><Relationship Id="rId3" Type="http://schemas.openxmlformats.org/officeDocument/2006/relationships/image" Target="../media/image2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7.xml"/><Relationship Id="rId3" Type="http://schemas.openxmlformats.org/officeDocument/2006/relationships/image" Target="../media/image2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8.xml"/><Relationship Id="rId3" Type="http://schemas.openxmlformats.org/officeDocument/2006/relationships/image" Target="../media/image1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9.xml"/><Relationship Id="rId3" Type="http://schemas.openxmlformats.org/officeDocument/2006/relationships/image" Target="../media/image1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0.xml"/><Relationship Id="rId3" Type="http://schemas.openxmlformats.org/officeDocument/2006/relationships/image" Target="../media/image1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1.xml"/><Relationship Id="rId3" Type="http://schemas.openxmlformats.org/officeDocument/2006/relationships/image" Target="../media/image25.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2.xml"/><Relationship Id="rId3" Type="http://schemas.openxmlformats.org/officeDocument/2006/relationships/image" Target="../media/image3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3.xml"/><Relationship Id="rId3" Type="http://schemas.openxmlformats.org/officeDocument/2006/relationships/image" Target="../media/image3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4.xml"/><Relationship Id="rId3" Type="http://schemas.openxmlformats.org/officeDocument/2006/relationships/image" Target="../media/image3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5.xml"/><Relationship Id="rId3" Type="http://schemas.openxmlformats.org/officeDocument/2006/relationships/image" Target="../media/image38.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6.xml"/><Relationship Id="rId3" Type="http://schemas.openxmlformats.org/officeDocument/2006/relationships/image" Target="../media/image43.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7.xml"/><Relationship Id="rId3" Type="http://schemas.openxmlformats.org/officeDocument/2006/relationships/image" Target="../media/image39.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8.xml"/><Relationship Id="rId3" Type="http://schemas.openxmlformats.org/officeDocument/2006/relationships/image" Target="../media/image37.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9.xml"/><Relationship Id="rId3" Type="http://schemas.openxmlformats.org/officeDocument/2006/relationships/image" Target="../media/image3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0.xml"/><Relationship Id="rId3" Type="http://schemas.openxmlformats.org/officeDocument/2006/relationships/image" Target="../media/image36.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1.xml"/><Relationship Id="rId3" Type="http://schemas.openxmlformats.org/officeDocument/2006/relationships/image" Target="../media/image47.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2.xml"/><Relationship Id="rId3" Type="http://schemas.openxmlformats.org/officeDocument/2006/relationships/image" Target="../media/image29.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3.xml"/><Relationship Id="rId3" Type="http://schemas.openxmlformats.org/officeDocument/2006/relationships/image" Target="../media/image33.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4.xml"/><Relationship Id="rId3" Type="http://schemas.openxmlformats.org/officeDocument/2006/relationships/image" Target="../media/image42.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5.xml"/><Relationship Id="rId3" Type="http://schemas.openxmlformats.org/officeDocument/2006/relationships/image" Target="../media/image40.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6.xml"/><Relationship Id="rId3" Type="http://schemas.openxmlformats.org/officeDocument/2006/relationships/image" Target="../media/image44.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7.xml"/><Relationship Id="rId3" Type="http://schemas.openxmlformats.org/officeDocument/2006/relationships/image" Target="../media/image46.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8.xml"/><Relationship Id="rId3" Type="http://schemas.openxmlformats.org/officeDocument/2006/relationships/image" Target="../media/image41.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9.xml"/><Relationship Id="rId3" Type="http://schemas.openxmlformats.org/officeDocument/2006/relationships/image" Target="../media/image3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9.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0.xml"/><Relationship Id="rId3" Type="http://schemas.openxmlformats.org/officeDocument/2006/relationships/image" Target="../media/image48.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1.xml"/><Relationship Id="rId3" Type="http://schemas.openxmlformats.org/officeDocument/2006/relationships/image" Target="../media/image45.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2.xml"/><Relationship Id="rId3" Type="http://schemas.openxmlformats.org/officeDocument/2006/relationships/image" Target="../media/image57.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3.xml"/><Relationship Id="rId3" Type="http://schemas.openxmlformats.org/officeDocument/2006/relationships/image" Target="../media/image50.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4.xml"/><Relationship Id="rId3" Type="http://schemas.openxmlformats.org/officeDocument/2006/relationships/image" Target="../media/image62.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5.xml"/><Relationship Id="rId3" Type="http://schemas.openxmlformats.org/officeDocument/2006/relationships/image" Target="../media/image49.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6.xml"/><Relationship Id="rId3" Type="http://schemas.openxmlformats.org/officeDocument/2006/relationships/image" Target="../media/image54.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7.xml"/><Relationship Id="rId3" Type="http://schemas.openxmlformats.org/officeDocument/2006/relationships/image" Target="../media/image58.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8.xml"/><Relationship Id="rId3" Type="http://schemas.openxmlformats.org/officeDocument/2006/relationships/image" Target="../media/image52.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9.xml"/><Relationship Id="rId3" Type="http://schemas.openxmlformats.org/officeDocument/2006/relationships/image" Target="../media/image6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1.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0.xml"/><Relationship Id="rId3" Type="http://schemas.openxmlformats.org/officeDocument/2006/relationships/image" Target="../media/image66.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1.xml"/><Relationship Id="rId3" Type="http://schemas.openxmlformats.org/officeDocument/2006/relationships/image" Target="../media/image111.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2.xml"/><Relationship Id="rId3" Type="http://schemas.openxmlformats.org/officeDocument/2006/relationships/image" Target="../media/image68.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3.xml"/><Relationship Id="rId3" Type="http://schemas.openxmlformats.org/officeDocument/2006/relationships/image" Target="../media/image63.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4.xml"/><Relationship Id="rId3" Type="http://schemas.openxmlformats.org/officeDocument/2006/relationships/image" Target="../media/image51.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5.xml"/><Relationship Id="rId3" Type="http://schemas.openxmlformats.org/officeDocument/2006/relationships/image" Target="../media/image56.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6.xml"/><Relationship Id="rId3" Type="http://schemas.openxmlformats.org/officeDocument/2006/relationships/image" Target="../media/image55.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7.xml"/><Relationship Id="rId3" Type="http://schemas.openxmlformats.org/officeDocument/2006/relationships/image" Target="../media/image65.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8.xml"/><Relationship Id="rId3" Type="http://schemas.openxmlformats.org/officeDocument/2006/relationships/image" Target="../media/image64.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9.xml"/><Relationship Id="rId3" Type="http://schemas.openxmlformats.org/officeDocument/2006/relationships/image" Target="../media/image5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6.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0.xml"/><Relationship Id="rId3" Type="http://schemas.openxmlformats.org/officeDocument/2006/relationships/image" Target="../media/image60.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1.xml"/><Relationship Id="rId3" Type="http://schemas.openxmlformats.org/officeDocument/2006/relationships/image" Target="../media/image59.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2.xml"/><Relationship Id="rId3" Type="http://schemas.openxmlformats.org/officeDocument/2006/relationships/image" Target="../media/image61.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3.xml"/><Relationship Id="rId3" Type="http://schemas.openxmlformats.org/officeDocument/2006/relationships/image" Target="../media/image69.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4.xml"/><Relationship Id="rId3" Type="http://schemas.openxmlformats.org/officeDocument/2006/relationships/image" Target="../media/image71.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5.xml"/><Relationship Id="rId3" Type="http://schemas.openxmlformats.org/officeDocument/2006/relationships/image" Target="../media/image72.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6.xml"/><Relationship Id="rId3" Type="http://schemas.openxmlformats.org/officeDocument/2006/relationships/image" Target="../media/image70.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7.xml"/><Relationship Id="rId3" Type="http://schemas.openxmlformats.org/officeDocument/2006/relationships/image" Target="../media/image73.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8.xml"/><Relationship Id="rId3" Type="http://schemas.openxmlformats.org/officeDocument/2006/relationships/image" Target="../media/image91.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9.xml"/><Relationship Id="rId3" Type="http://schemas.openxmlformats.org/officeDocument/2006/relationships/image" Target="../media/image7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3.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0.xml"/><Relationship Id="rId3" Type="http://schemas.openxmlformats.org/officeDocument/2006/relationships/image" Target="../media/image80.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1.xml"/><Relationship Id="rId3" Type="http://schemas.openxmlformats.org/officeDocument/2006/relationships/image" Target="../media/image79.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2.xml"/><Relationship Id="rId3" Type="http://schemas.openxmlformats.org/officeDocument/2006/relationships/image" Target="../media/image84.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3.xml"/><Relationship Id="rId3" Type="http://schemas.openxmlformats.org/officeDocument/2006/relationships/image" Target="../media/image77.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4.xml"/><Relationship Id="rId3" Type="http://schemas.openxmlformats.org/officeDocument/2006/relationships/image" Target="../media/image81.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5.xml"/><Relationship Id="rId3" Type="http://schemas.openxmlformats.org/officeDocument/2006/relationships/image" Target="../media/image76.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6.xml"/><Relationship Id="rId3" Type="http://schemas.openxmlformats.org/officeDocument/2006/relationships/image" Target="../media/image75.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7.xml"/><Relationship Id="rId3" Type="http://schemas.openxmlformats.org/officeDocument/2006/relationships/image" Target="../media/image78.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8.xml"/><Relationship Id="rId3" Type="http://schemas.openxmlformats.org/officeDocument/2006/relationships/image" Target="../media/image82.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9.xml"/><Relationship Id="rId3" Type="http://schemas.openxmlformats.org/officeDocument/2006/relationships/image" Target="../media/image8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 name="Shape 66"/>
        <p:cNvGrpSpPr/>
        <p:nvPr/>
      </p:nvGrpSpPr>
      <p:grpSpPr>
        <a:xfrm>
          <a:off x="0" y="0"/>
          <a:ext cx="0" cy="0"/>
          <a:chOff x="0" y="0"/>
          <a:chExt cx="0" cy="0"/>
        </a:xfrm>
      </p:grpSpPr>
      <p:sp>
        <p:nvSpPr>
          <p:cNvPr id="67" name="Google Shape;67;p13"/>
          <p:cNvSpPr txBox="1"/>
          <p:nvPr>
            <p:ph type="ctrTitle"/>
          </p:nvPr>
        </p:nvSpPr>
        <p:spPr>
          <a:xfrm>
            <a:off x="390525" y="1819275"/>
            <a:ext cx="8222100" cy="933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Ensemble Learning: Boosting</a:t>
            </a:r>
            <a:endParaRPr/>
          </a:p>
        </p:txBody>
      </p:sp>
      <p:sp>
        <p:nvSpPr>
          <p:cNvPr id="68" name="Google Shape;68;p13"/>
          <p:cNvSpPr txBox="1"/>
          <p:nvPr>
            <p:ph idx="1" type="subTitle"/>
          </p:nvPr>
        </p:nvSpPr>
        <p:spPr>
          <a:xfrm>
            <a:off x="5459050" y="3010050"/>
            <a:ext cx="3560100" cy="178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Presented by :</a:t>
            </a:r>
            <a:endParaRPr sz="2400"/>
          </a:p>
          <a:p>
            <a:pPr indent="-381000" lvl="0" marL="457200" rtl="0" algn="l">
              <a:spcBef>
                <a:spcPts val="0"/>
              </a:spcBef>
              <a:spcAft>
                <a:spcPts val="0"/>
              </a:spcAft>
              <a:buSzPts val="2400"/>
              <a:buChar char="●"/>
            </a:pPr>
            <a:r>
              <a:rPr lang="en" sz="2400"/>
              <a:t>Vishrut Maheshwari</a:t>
            </a:r>
            <a:endParaRPr sz="2400"/>
          </a:p>
          <a:p>
            <a:pPr indent="-381000" lvl="0" marL="457200" rtl="0" algn="l">
              <a:spcBef>
                <a:spcPts val="0"/>
              </a:spcBef>
              <a:spcAft>
                <a:spcPts val="0"/>
              </a:spcAft>
              <a:buSzPts val="2400"/>
              <a:buChar char="●"/>
            </a:pPr>
            <a:r>
              <a:rPr lang="en" sz="2400"/>
              <a:t>Harsh Dubey</a:t>
            </a:r>
            <a:endParaRPr sz="2400"/>
          </a:p>
          <a:p>
            <a:pPr indent="-381000" lvl="0" marL="457200" rtl="0" algn="l">
              <a:spcBef>
                <a:spcPts val="0"/>
              </a:spcBef>
              <a:spcAft>
                <a:spcPts val="0"/>
              </a:spcAft>
              <a:buSzPts val="2400"/>
              <a:buChar char="●"/>
            </a:pPr>
            <a:r>
              <a:rPr lang="en" sz="2400"/>
              <a:t>Mehul Saxena</a:t>
            </a:r>
            <a:endParaRPr sz="24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2" name="Shape 122"/>
        <p:cNvGrpSpPr/>
        <p:nvPr/>
      </p:nvGrpSpPr>
      <p:grpSpPr>
        <a:xfrm>
          <a:off x="0" y="0"/>
          <a:ext cx="0" cy="0"/>
          <a:chOff x="0" y="0"/>
          <a:chExt cx="0" cy="0"/>
        </a:xfrm>
      </p:grpSpPr>
      <p:sp>
        <p:nvSpPr>
          <p:cNvPr id="123" name="Google Shape;123;p22"/>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What is boosting?</a:t>
            </a:r>
            <a:endParaRPr/>
          </a:p>
        </p:txBody>
      </p:sp>
      <p:sp>
        <p:nvSpPr>
          <p:cNvPr id="124" name="Google Shape;124;p22"/>
          <p:cNvSpPr txBox="1"/>
          <p:nvPr>
            <p:ph idx="1" type="body"/>
          </p:nvPr>
        </p:nvSpPr>
        <p:spPr>
          <a:xfrm>
            <a:off x="471900" y="1919075"/>
            <a:ext cx="8222100" cy="2963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Boosting is a process that uses a set of Machine Learning algorithms to combine weak learner to form strong learners in order to increase the accuracy of the model.</a:t>
            </a:r>
            <a:endParaRPr/>
          </a:p>
        </p:txBody>
      </p:sp>
      <p:pic>
        <p:nvPicPr>
          <p:cNvPr id="125" name="Google Shape;125;p22"/>
          <p:cNvPicPr preferRelativeResize="0"/>
          <p:nvPr/>
        </p:nvPicPr>
        <p:blipFill>
          <a:blip r:embed="rId3">
            <a:alphaModFix/>
          </a:blip>
          <a:stretch>
            <a:fillRect/>
          </a:stretch>
        </p:blipFill>
        <p:spPr>
          <a:xfrm>
            <a:off x="1825875" y="2939925"/>
            <a:ext cx="5185499" cy="1756000"/>
          </a:xfrm>
          <a:prstGeom prst="rect">
            <a:avLst/>
          </a:prstGeom>
          <a:noFill/>
          <a:ln>
            <a:noFill/>
          </a:ln>
        </p:spPr>
      </p:pic>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9" name="Shape 709"/>
        <p:cNvGrpSpPr/>
        <p:nvPr/>
      </p:nvGrpSpPr>
      <p:grpSpPr>
        <a:xfrm>
          <a:off x="0" y="0"/>
          <a:ext cx="0" cy="0"/>
          <a:chOff x="0" y="0"/>
          <a:chExt cx="0" cy="0"/>
        </a:xfrm>
      </p:grpSpPr>
      <p:sp>
        <p:nvSpPr>
          <p:cNvPr id="710" name="Google Shape;710;p112"/>
          <p:cNvSpPr txBox="1"/>
          <p:nvPr>
            <p:ph idx="1" type="body"/>
          </p:nvPr>
        </p:nvSpPr>
        <p:spPr>
          <a:xfrm>
            <a:off x="57150" y="4696825"/>
            <a:ext cx="8382000" cy="44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11" name="Google Shape;711;p112"/>
          <p:cNvPicPr preferRelativeResize="0"/>
          <p:nvPr/>
        </p:nvPicPr>
        <p:blipFill>
          <a:blip r:embed="rId3">
            <a:alphaModFix/>
          </a:blip>
          <a:stretch>
            <a:fillRect/>
          </a:stretch>
        </p:blipFill>
        <p:spPr>
          <a:xfrm>
            <a:off x="0" y="0"/>
            <a:ext cx="9144000" cy="4696825"/>
          </a:xfrm>
          <a:prstGeom prst="rect">
            <a:avLst/>
          </a:prstGeom>
          <a:noFill/>
          <a:ln>
            <a:noFill/>
          </a:ln>
        </p:spPr>
      </p:pic>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5" name="Shape 715"/>
        <p:cNvGrpSpPr/>
        <p:nvPr/>
      </p:nvGrpSpPr>
      <p:grpSpPr>
        <a:xfrm>
          <a:off x="0" y="0"/>
          <a:ext cx="0" cy="0"/>
          <a:chOff x="0" y="0"/>
          <a:chExt cx="0" cy="0"/>
        </a:xfrm>
      </p:grpSpPr>
      <p:sp>
        <p:nvSpPr>
          <p:cNvPr id="716" name="Google Shape;716;p113"/>
          <p:cNvSpPr txBox="1"/>
          <p:nvPr>
            <p:ph idx="1" type="body"/>
          </p:nvPr>
        </p:nvSpPr>
        <p:spPr>
          <a:xfrm>
            <a:off x="57150" y="4696825"/>
            <a:ext cx="8382000" cy="44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17" name="Google Shape;717;p113"/>
          <p:cNvPicPr preferRelativeResize="0"/>
          <p:nvPr/>
        </p:nvPicPr>
        <p:blipFill>
          <a:blip r:embed="rId3">
            <a:alphaModFix/>
          </a:blip>
          <a:stretch>
            <a:fillRect/>
          </a:stretch>
        </p:blipFill>
        <p:spPr>
          <a:xfrm>
            <a:off x="0" y="0"/>
            <a:ext cx="9144000" cy="4696825"/>
          </a:xfrm>
          <a:prstGeom prst="rect">
            <a:avLst/>
          </a:prstGeom>
          <a:noFill/>
          <a:ln>
            <a:noFill/>
          </a:ln>
        </p:spPr>
      </p:pic>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1" name="Shape 721"/>
        <p:cNvGrpSpPr/>
        <p:nvPr/>
      </p:nvGrpSpPr>
      <p:grpSpPr>
        <a:xfrm>
          <a:off x="0" y="0"/>
          <a:ext cx="0" cy="0"/>
          <a:chOff x="0" y="0"/>
          <a:chExt cx="0" cy="0"/>
        </a:xfrm>
      </p:grpSpPr>
      <p:sp>
        <p:nvSpPr>
          <p:cNvPr id="722" name="Google Shape;722;p114"/>
          <p:cNvSpPr txBox="1"/>
          <p:nvPr>
            <p:ph idx="1" type="body"/>
          </p:nvPr>
        </p:nvSpPr>
        <p:spPr>
          <a:xfrm>
            <a:off x="57150" y="4696825"/>
            <a:ext cx="8382000" cy="44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23" name="Google Shape;723;p114"/>
          <p:cNvPicPr preferRelativeResize="0"/>
          <p:nvPr/>
        </p:nvPicPr>
        <p:blipFill>
          <a:blip r:embed="rId3">
            <a:alphaModFix/>
          </a:blip>
          <a:stretch>
            <a:fillRect/>
          </a:stretch>
        </p:blipFill>
        <p:spPr>
          <a:xfrm>
            <a:off x="0" y="0"/>
            <a:ext cx="9144000" cy="4696825"/>
          </a:xfrm>
          <a:prstGeom prst="rect">
            <a:avLst/>
          </a:prstGeom>
          <a:noFill/>
          <a:ln>
            <a:noFill/>
          </a:ln>
        </p:spPr>
      </p:pic>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7" name="Shape 727"/>
        <p:cNvGrpSpPr/>
        <p:nvPr/>
      </p:nvGrpSpPr>
      <p:grpSpPr>
        <a:xfrm>
          <a:off x="0" y="0"/>
          <a:ext cx="0" cy="0"/>
          <a:chOff x="0" y="0"/>
          <a:chExt cx="0" cy="0"/>
        </a:xfrm>
      </p:grpSpPr>
      <p:sp>
        <p:nvSpPr>
          <p:cNvPr id="728" name="Google Shape;728;p115"/>
          <p:cNvSpPr txBox="1"/>
          <p:nvPr>
            <p:ph idx="1" type="body"/>
          </p:nvPr>
        </p:nvSpPr>
        <p:spPr>
          <a:xfrm>
            <a:off x="57150" y="4696825"/>
            <a:ext cx="8382000" cy="44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29" name="Google Shape;729;p115"/>
          <p:cNvPicPr preferRelativeResize="0"/>
          <p:nvPr/>
        </p:nvPicPr>
        <p:blipFill>
          <a:blip r:embed="rId3">
            <a:alphaModFix/>
          </a:blip>
          <a:stretch>
            <a:fillRect/>
          </a:stretch>
        </p:blipFill>
        <p:spPr>
          <a:xfrm>
            <a:off x="0" y="0"/>
            <a:ext cx="9144000" cy="4696825"/>
          </a:xfrm>
          <a:prstGeom prst="rect">
            <a:avLst/>
          </a:prstGeom>
          <a:noFill/>
          <a:ln>
            <a:noFill/>
          </a:ln>
        </p:spPr>
      </p:pic>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3" name="Shape 733"/>
        <p:cNvGrpSpPr/>
        <p:nvPr/>
      </p:nvGrpSpPr>
      <p:grpSpPr>
        <a:xfrm>
          <a:off x="0" y="0"/>
          <a:ext cx="0" cy="0"/>
          <a:chOff x="0" y="0"/>
          <a:chExt cx="0" cy="0"/>
        </a:xfrm>
      </p:grpSpPr>
      <p:sp>
        <p:nvSpPr>
          <p:cNvPr id="734" name="Google Shape;734;p116"/>
          <p:cNvSpPr txBox="1"/>
          <p:nvPr>
            <p:ph idx="1" type="body"/>
          </p:nvPr>
        </p:nvSpPr>
        <p:spPr>
          <a:xfrm>
            <a:off x="57150" y="4696825"/>
            <a:ext cx="8382000" cy="44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35" name="Google Shape;735;p116"/>
          <p:cNvPicPr preferRelativeResize="0"/>
          <p:nvPr/>
        </p:nvPicPr>
        <p:blipFill>
          <a:blip r:embed="rId3">
            <a:alphaModFix/>
          </a:blip>
          <a:stretch>
            <a:fillRect/>
          </a:stretch>
        </p:blipFill>
        <p:spPr>
          <a:xfrm>
            <a:off x="0" y="0"/>
            <a:ext cx="9144000" cy="4696825"/>
          </a:xfrm>
          <a:prstGeom prst="rect">
            <a:avLst/>
          </a:prstGeom>
          <a:noFill/>
          <a:ln>
            <a:noFill/>
          </a:ln>
        </p:spPr>
      </p:pic>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9" name="Shape 739"/>
        <p:cNvGrpSpPr/>
        <p:nvPr/>
      </p:nvGrpSpPr>
      <p:grpSpPr>
        <a:xfrm>
          <a:off x="0" y="0"/>
          <a:ext cx="0" cy="0"/>
          <a:chOff x="0" y="0"/>
          <a:chExt cx="0" cy="0"/>
        </a:xfrm>
      </p:grpSpPr>
      <p:sp>
        <p:nvSpPr>
          <p:cNvPr id="740" name="Google Shape;740;p117"/>
          <p:cNvSpPr txBox="1"/>
          <p:nvPr>
            <p:ph idx="1" type="body"/>
          </p:nvPr>
        </p:nvSpPr>
        <p:spPr>
          <a:xfrm>
            <a:off x="57150" y="4696825"/>
            <a:ext cx="8382000" cy="44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41" name="Google Shape;741;p117"/>
          <p:cNvPicPr preferRelativeResize="0"/>
          <p:nvPr/>
        </p:nvPicPr>
        <p:blipFill>
          <a:blip r:embed="rId3">
            <a:alphaModFix/>
          </a:blip>
          <a:stretch>
            <a:fillRect/>
          </a:stretch>
        </p:blipFill>
        <p:spPr>
          <a:xfrm>
            <a:off x="0" y="0"/>
            <a:ext cx="9144000" cy="4696825"/>
          </a:xfrm>
          <a:prstGeom prst="rect">
            <a:avLst/>
          </a:prstGeom>
          <a:noFill/>
          <a:ln>
            <a:noFill/>
          </a:ln>
        </p:spPr>
      </p:pic>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5" name="Shape 745"/>
        <p:cNvGrpSpPr/>
        <p:nvPr/>
      </p:nvGrpSpPr>
      <p:grpSpPr>
        <a:xfrm>
          <a:off x="0" y="0"/>
          <a:ext cx="0" cy="0"/>
          <a:chOff x="0" y="0"/>
          <a:chExt cx="0" cy="0"/>
        </a:xfrm>
      </p:grpSpPr>
      <p:sp>
        <p:nvSpPr>
          <p:cNvPr id="746" name="Google Shape;746;p118"/>
          <p:cNvSpPr txBox="1"/>
          <p:nvPr>
            <p:ph idx="1" type="body"/>
          </p:nvPr>
        </p:nvSpPr>
        <p:spPr>
          <a:xfrm>
            <a:off x="57150" y="4696825"/>
            <a:ext cx="8382000" cy="44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47" name="Google Shape;747;p118"/>
          <p:cNvPicPr preferRelativeResize="0"/>
          <p:nvPr/>
        </p:nvPicPr>
        <p:blipFill>
          <a:blip r:embed="rId3">
            <a:alphaModFix/>
          </a:blip>
          <a:stretch>
            <a:fillRect/>
          </a:stretch>
        </p:blipFill>
        <p:spPr>
          <a:xfrm>
            <a:off x="0" y="0"/>
            <a:ext cx="9144000" cy="4696825"/>
          </a:xfrm>
          <a:prstGeom prst="rect">
            <a:avLst/>
          </a:prstGeom>
          <a:noFill/>
          <a:ln>
            <a:noFill/>
          </a:ln>
        </p:spPr>
      </p:pic>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1" name="Shape 751"/>
        <p:cNvGrpSpPr/>
        <p:nvPr/>
      </p:nvGrpSpPr>
      <p:grpSpPr>
        <a:xfrm>
          <a:off x="0" y="0"/>
          <a:ext cx="0" cy="0"/>
          <a:chOff x="0" y="0"/>
          <a:chExt cx="0" cy="0"/>
        </a:xfrm>
      </p:grpSpPr>
      <p:sp>
        <p:nvSpPr>
          <p:cNvPr id="752" name="Google Shape;752;p119"/>
          <p:cNvSpPr txBox="1"/>
          <p:nvPr>
            <p:ph idx="1" type="body"/>
          </p:nvPr>
        </p:nvSpPr>
        <p:spPr>
          <a:xfrm>
            <a:off x="57150" y="4696825"/>
            <a:ext cx="8382000" cy="44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53" name="Google Shape;753;p119"/>
          <p:cNvPicPr preferRelativeResize="0"/>
          <p:nvPr/>
        </p:nvPicPr>
        <p:blipFill>
          <a:blip r:embed="rId3">
            <a:alphaModFix/>
          </a:blip>
          <a:stretch>
            <a:fillRect/>
          </a:stretch>
        </p:blipFill>
        <p:spPr>
          <a:xfrm>
            <a:off x="0" y="0"/>
            <a:ext cx="9144000" cy="4696825"/>
          </a:xfrm>
          <a:prstGeom prst="rect">
            <a:avLst/>
          </a:prstGeom>
          <a:noFill/>
          <a:ln>
            <a:noFill/>
          </a:ln>
        </p:spPr>
      </p:pic>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7" name="Shape 757"/>
        <p:cNvGrpSpPr/>
        <p:nvPr/>
      </p:nvGrpSpPr>
      <p:grpSpPr>
        <a:xfrm>
          <a:off x="0" y="0"/>
          <a:ext cx="0" cy="0"/>
          <a:chOff x="0" y="0"/>
          <a:chExt cx="0" cy="0"/>
        </a:xfrm>
      </p:grpSpPr>
      <p:sp>
        <p:nvSpPr>
          <p:cNvPr id="758" name="Google Shape;758;p120"/>
          <p:cNvSpPr txBox="1"/>
          <p:nvPr>
            <p:ph idx="1" type="body"/>
          </p:nvPr>
        </p:nvSpPr>
        <p:spPr>
          <a:xfrm>
            <a:off x="57150" y="4696825"/>
            <a:ext cx="8382000" cy="44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59" name="Google Shape;759;p120"/>
          <p:cNvPicPr preferRelativeResize="0"/>
          <p:nvPr/>
        </p:nvPicPr>
        <p:blipFill>
          <a:blip r:embed="rId3">
            <a:alphaModFix/>
          </a:blip>
          <a:stretch>
            <a:fillRect/>
          </a:stretch>
        </p:blipFill>
        <p:spPr>
          <a:xfrm>
            <a:off x="0" y="0"/>
            <a:ext cx="9144000" cy="4696825"/>
          </a:xfrm>
          <a:prstGeom prst="rect">
            <a:avLst/>
          </a:prstGeom>
          <a:noFill/>
          <a:ln>
            <a:noFill/>
          </a:ln>
        </p:spPr>
      </p:pic>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3" name="Shape 763"/>
        <p:cNvGrpSpPr/>
        <p:nvPr/>
      </p:nvGrpSpPr>
      <p:grpSpPr>
        <a:xfrm>
          <a:off x="0" y="0"/>
          <a:ext cx="0" cy="0"/>
          <a:chOff x="0" y="0"/>
          <a:chExt cx="0" cy="0"/>
        </a:xfrm>
      </p:grpSpPr>
      <p:sp>
        <p:nvSpPr>
          <p:cNvPr id="764" name="Google Shape;764;p121"/>
          <p:cNvSpPr txBox="1"/>
          <p:nvPr>
            <p:ph idx="1" type="body"/>
          </p:nvPr>
        </p:nvSpPr>
        <p:spPr>
          <a:xfrm>
            <a:off x="57150" y="4696825"/>
            <a:ext cx="8382000" cy="44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65" name="Google Shape;765;p121"/>
          <p:cNvPicPr preferRelativeResize="0"/>
          <p:nvPr/>
        </p:nvPicPr>
        <p:blipFill>
          <a:blip r:embed="rId3">
            <a:alphaModFix/>
          </a:blip>
          <a:stretch>
            <a:fillRect/>
          </a:stretch>
        </p:blipFill>
        <p:spPr>
          <a:xfrm>
            <a:off x="0" y="0"/>
            <a:ext cx="9144000" cy="46968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9" name="Shape 129"/>
        <p:cNvGrpSpPr/>
        <p:nvPr/>
      </p:nvGrpSpPr>
      <p:grpSpPr>
        <a:xfrm>
          <a:off x="0" y="0"/>
          <a:ext cx="0" cy="0"/>
          <a:chOff x="0" y="0"/>
          <a:chExt cx="0" cy="0"/>
        </a:xfrm>
      </p:grpSpPr>
      <p:sp>
        <p:nvSpPr>
          <p:cNvPr id="130" name="Google Shape;130;p23"/>
          <p:cNvSpPr txBox="1"/>
          <p:nvPr>
            <p:ph type="title"/>
          </p:nvPr>
        </p:nvSpPr>
        <p:spPr>
          <a:xfrm>
            <a:off x="98200" y="96325"/>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Why is Boosting needed?</a:t>
            </a:r>
            <a:endParaRPr/>
          </a:p>
        </p:txBody>
      </p:sp>
      <p:sp>
        <p:nvSpPr>
          <p:cNvPr id="131" name="Google Shape;131;p23"/>
          <p:cNvSpPr txBox="1"/>
          <p:nvPr/>
        </p:nvSpPr>
        <p:spPr>
          <a:xfrm>
            <a:off x="227500" y="860550"/>
            <a:ext cx="8697300" cy="3986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800">
                <a:solidFill>
                  <a:schemeClr val="lt2"/>
                </a:solidFill>
                <a:latin typeface="Roboto"/>
                <a:ea typeface="Roboto"/>
                <a:cs typeface="Roboto"/>
                <a:sym typeface="Roboto"/>
              </a:rPr>
              <a:t>These rules help us identify an image is a Dog or a cat.</a:t>
            </a:r>
            <a:endParaRPr>
              <a:latin typeface="Roboto"/>
              <a:ea typeface="Roboto"/>
              <a:cs typeface="Roboto"/>
              <a:sym typeface="Roboto"/>
            </a:endParaRPr>
          </a:p>
        </p:txBody>
      </p:sp>
      <p:pic>
        <p:nvPicPr>
          <p:cNvPr id="132" name="Google Shape;132;p23"/>
          <p:cNvPicPr preferRelativeResize="0"/>
          <p:nvPr/>
        </p:nvPicPr>
        <p:blipFill>
          <a:blip r:embed="rId3">
            <a:alphaModFix/>
          </a:blip>
          <a:stretch>
            <a:fillRect/>
          </a:stretch>
        </p:blipFill>
        <p:spPr>
          <a:xfrm>
            <a:off x="1972925" y="1697150"/>
            <a:ext cx="5077150" cy="3102700"/>
          </a:xfrm>
          <a:prstGeom prst="rect">
            <a:avLst/>
          </a:prstGeom>
          <a:noFill/>
          <a:ln>
            <a:noFill/>
          </a:ln>
        </p:spPr>
      </p:pic>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9" name="Shape 769"/>
        <p:cNvGrpSpPr/>
        <p:nvPr/>
      </p:nvGrpSpPr>
      <p:grpSpPr>
        <a:xfrm>
          <a:off x="0" y="0"/>
          <a:ext cx="0" cy="0"/>
          <a:chOff x="0" y="0"/>
          <a:chExt cx="0" cy="0"/>
        </a:xfrm>
      </p:grpSpPr>
      <p:sp>
        <p:nvSpPr>
          <p:cNvPr id="770" name="Google Shape;770;p122"/>
          <p:cNvSpPr txBox="1"/>
          <p:nvPr>
            <p:ph idx="1" type="body"/>
          </p:nvPr>
        </p:nvSpPr>
        <p:spPr>
          <a:xfrm>
            <a:off x="57150" y="4696825"/>
            <a:ext cx="8382000" cy="44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71" name="Google Shape;771;p122"/>
          <p:cNvPicPr preferRelativeResize="0"/>
          <p:nvPr/>
        </p:nvPicPr>
        <p:blipFill>
          <a:blip r:embed="rId3">
            <a:alphaModFix/>
          </a:blip>
          <a:stretch>
            <a:fillRect/>
          </a:stretch>
        </p:blipFill>
        <p:spPr>
          <a:xfrm>
            <a:off x="0" y="0"/>
            <a:ext cx="9144000" cy="4696825"/>
          </a:xfrm>
          <a:prstGeom prst="rect">
            <a:avLst/>
          </a:prstGeom>
          <a:noFill/>
          <a:ln>
            <a:noFill/>
          </a:ln>
        </p:spPr>
      </p:pic>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5" name="Shape 775"/>
        <p:cNvGrpSpPr/>
        <p:nvPr/>
      </p:nvGrpSpPr>
      <p:grpSpPr>
        <a:xfrm>
          <a:off x="0" y="0"/>
          <a:ext cx="0" cy="0"/>
          <a:chOff x="0" y="0"/>
          <a:chExt cx="0" cy="0"/>
        </a:xfrm>
      </p:grpSpPr>
      <p:sp>
        <p:nvSpPr>
          <p:cNvPr id="776" name="Google Shape;776;p123"/>
          <p:cNvSpPr txBox="1"/>
          <p:nvPr>
            <p:ph idx="1" type="body"/>
          </p:nvPr>
        </p:nvSpPr>
        <p:spPr>
          <a:xfrm>
            <a:off x="57150" y="4696825"/>
            <a:ext cx="8382000" cy="44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77" name="Google Shape;777;p123"/>
          <p:cNvPicPr preferRelativeResize="0"/>
          <p:nvPr/>
        </p:nvPicPr>
        <p:blipFill>
          <a:blip r:embed="rId3">
            <a:alphaModFix/>
          </a:blip>
          <a:stretch>
            <a:fillRect/>
          </a:stretch>
        </p:blipFill>
        <p:spPr>
          <a:xfrm>
            <a:off x="0" y="0"/>
            <a:ext cx="9144000" cy="4696825"/>
          </a:xfrm>
          <a:prstGeom prst="rect">
            <a:avLst/>
          </a:prstGeom>
          <a:noFill/>
          <a:ln>
            <a:noFill/>
          </a:ln>
        </p:spPr>
      </p:pic>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1" name="Shape 781"/>
        <p:cNvGrpSpPr/>
        <p:nvPr/>
      </p:nvGrpSpPr>
      <p:grpSpPr>
        <a:xfrm>
          <a:off x="0" y="0"/>
          <a:ext cx="0" cy="0"/>
          <a:chOff x="0" y="0"/>
          <a:chExt cx="0" cy="0"/>
        </a:xfrm>
      </p:grpSpPr>
      <p:sp>
        <p:nvSpPr>
          <p:cNvPr id="782" name="Google Shape;782;p124"/>
          <p:cNvSpPr txBox="1"/>
          <p:nvPr>
            <p:ph idx="1" type="body"/>
          </p:nvPr>
        </p:nvSpPr>
        <p:spPr>
          <a:xfrm>
            <a:off x="57150" y="4696825"/>
            <a:ext cx="8382000" cy="44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83" name="Google Shape;783;p124"/>
          <p:cNvPicPr preferRelativeResize="0"/>
          <p:nvPr/>
        </p:nvPicPr>
        <p:blipFill>
          <a:blip r:embed="rId3">
            <a:alphaModFix/>
          </a:blip>
          <a:stretch>
            <a:fillRect/>
          </a:stretch>
        </p:blipFill>
        <p:spPr>
          <a:xfrm>
            <a:off x="0" y="0"/>
            <a:ext cx="9144000" cy="4696825"/>
          </a:xfrm>
          <a:prstGeom prst="rect">
            <a:avLst/>
          </a:prstGeom>
          <a:noFill/>
          <a:ln>
            <a:noFill/>
          </a:ln>
        </p:spPr>
      </p:pic>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7" name="Shape 787"/>
        <p:cNvGrpSpPr/>
        <p:nvPr/>
      </p:nvGrpSpPr>
      <p:grpSpPr>
        <a:xfrm>
          <a:off x="0" y="0"/>
          <a:ext cx="0" cy="0"/>
          <a:chOff x="0" y="0"/>
          <a:chExt cx="0" cy="0"/>
        </a:xfrm>
      </p:grpSpPr>
      <p:sp>
        <p:nvSpPr>
          <p:cNvPr id="788" name="Google Shape;788;p125"/>
          <p:cNvSpPr txBox="1"/>
          <p:nvPr>
            <p:ph idx="1" type="body"/>
          </p:nvPr>
        </p:nvSpPr>
        <p:spPr>
          <a:xfrm>
            <a:off x="57150" y="4696825"/>
            <a:ext cx="8382000" cy="44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89" name="Google Shape;789;p125"/>
          <p:cNvPicPr preferRelativeResize="0"/>
          <p:nvPr/>
        </p:nvPicPr>
        <p:blipFill>
          <a:blip r:embed="rId3">
            <a:alphaModFix/>
          </a:blip>
          <a:stretch>
            <a:fillRect/>
          </a:stretch>
        </p:blipFill>
        <p:spPr>
          <a:xfrm>
            <a:off x="0" y="0"/>
            <a:ext cx="9144000" cy="4696825"/>
          </a:xfrm>
          <a:prstGeom prst="rect">
            <a:avLst/>
          </a:prstGeom>
          <a:noFill/>
          <a:ln>
            <a:noFill/>
          </a:ln>
        </p:spPr>
      </p:pic>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3" name="Shape 793"/>
        <p:cNvGrpSpPr/>
        <p:nvPr/>
      </p:nvGrpSpPr>
      <p:grpSpPr>
        <a:xfrm>
          <a:off x="0" y="0"/>
          <a:ext cx="0" cy="0"/>
          <a:chOff x="0" y="0"/>
          <a:chExt cx="0" cy="0"/>
        </a:xfrm>
      </p:grpSpPr>
      <p:sp>
        <p:nvSpPr>
          <p:cNvPr id="794" name="Google Shape;794;p126"/>
          <p:cNvSpPr txBox="1"/>
          <p:nvPr>
            <p:ph idx="1" type="body"/>
          </p:nvPr>
        </p:nvSpPr>
        <p:spPr>
          <a:xfrm>
            <a:off x="57150" y="4696825"/>
            <a:ext cx="8382000" cy="44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95" name="Google Shape;795;p126"/>
          <p:cNvPicPr preferRelativeResize="0"/>
          <p:nvPr/>
        </p:nvPicPr>
        <p:blipFill>
          <a:blip r:embed="rId3">
            <a:alphaModFix/>
          </a:blip>
          <a:stretch>
            <a:fillRect/>
          </a:stretch>
        </p:blipFill>
        <p:spPr>
          <a:xfrm>
            <a:off x="0" y="0"/>
            <a:ext cx="9144000" cy="4696825"/>
          </a:xfrm>
          <a:prstGeom prst="rect">
            <a:avLst/>
          </a:prstGeom>
          <a:noFill/>
          <a:ln>
            <a:noFill/>
          </a:ln>
        </p:spPr>
      </p:pic>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9" name="Shape 799"/>
        <p:cNvGrpSpPr/>
        <p:nvPr/>
      </p:nvGrpSpPr>
      <p:grpSpPr>
        <a:xfrm>
          <a:off x="0" y="0"/>
          <a:ext cx="0" cy="0"/>
          <a:chOff x="0" y="0"/>
          <a:chExt cx="0" cy="0"/>
        </a:xfrm>
      </p:grpSpPr>
      <p:sp>
        <p:nvSpPr>
          <p:cNvPr id="800" name="Google Shape;800;p127"/>
          <p:cNvSpPr txBox="1"/>
          <p:nvPr>
            <p:ph idx="1" type="body"/>
          </p:nvPr>
        </p:nvSpPr>
        <p:spPr>
          <a:xfrm>
            <a:off x="57150" y="4696825"/>
            <a:ext cx="8382000" cy="44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01" name="Google Shape;801;p127"/>
          <p:cNvPicPr preferRelativeResize="0"/>
          <p:nvPr/>
        </p:nvPicPr>
        <p:blipFill>
          <a:blip r:embed="rId3">
            <a:alphaModFix/>
          </a:blip>
          <a:stretch>
            <a:fillRect/>
          </a:stretch>
        </p:blipFill>
        <p:spPr>
          <a:xfrm>
            <a:off x="0" y="0"/>
            <a:ext cx="9144000" cy="4696825"/>
          </a:xfrm>
          <a:prstGeom prst="rect">
            <a:avLst/>
          </a:prstGeom>
          <a:noFill/>
          <a:ln>
            <a:noFill/>
          </a:ln>
        </p:spPr>
      </p:pic>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5" name="Shape 805"/>
        <p:cNvGrpSpPr/>
        <p:nvPr/>
      </p:nvGrpSpPr>
      <p:grpSpPr>
        <a:xfrm>
          <a:off x="0" y="0"/>
          <a:ext cx="0" cy="0"/>
          <a:chOff x="0" y="0"/>
          <a:chExt cx="0" cy="0"/>
        </a:xfrm>
      </p:grpSpPr>
      <p:sp>
        <p:nvSpPr>
          <p:cNvPr id="806" name="Google Shape;806;p128"/>
          <p:cNvSpPr txBox="1"/>
          <p:nvPr>
            <p:ph idx="1" type="body"/>
          </p:nvPr>
        </p:nvSpPr>
        <p:spPr>
          <a:xfrm>
            <a:off x="57150" y="4696825"/>
            <a:ext cx="8382000" cy="44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07" name="Google Shape;807;p128"/>
          <p:cNvPicPr preferRelativeResize="0"/>
          <p:nvPr/>
        </p:nvPicPr>
        <p:blipFill>
          <a:blip r:embed="rId3">
            <a:alphaModFix/>
          </a:blip>
          <a:stretch>
            <a:fillRect/>
          </a:stretch>
        </p:blipFill>
        <p:spPr>
          <a:xfrm>
            <a:off x="0" y="0"/>
            <a:ext cx="9144000" cy="4696825"/>
          </a:xfrm>
          <a:prstGeom prst="rect">
            <a:avLst/>
          </a:prstGeom>
          <a:noFill/>
          <a:ln>
            <a:noFill/>
          </a:ln>
        </p:spPr>
      </p:pic>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1" name="Shape 811"/>
        <p:cNvGrpSpPr/>
        <p:nvPr/>
      </p:nvGrpSpPr>
      <p:grpSpPr>
        <a:xfrm>
          <a:off x="0" y="0"/>
          <a:ext cx="0" cy="0"/>
          <a:chOff x="0" y="0"/>
          <a:chExt cx="0" cy="0"/>
        </a:xfrm>
      </p:grpSpPr>
      <p:sp>
        <p:nvSpPr>
          <p:cNvPr id="812" name="Google Shape;812;p129"/>
          <p:cNvSpPr txBox="1"/>
          <p:nvPr>
            <p:ph idx="1" type="body"/>
          </p:nvPr>
        </p:nvSpPr>
        <p:spPr>
          <a:xfrm>
            <a:off x="57150" y="4696825"/>
            <a:ext cx="8382000" cy="44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13" name="Google Shape;813;p129"/>
          <p:cNvPicPr preferRelativeResize="0"/>
          <p:nvPr/>
        </p:nvPicPr>
        <p:blipFill>
          <a:blip r:embed="rId3">
            <a:alphaModFix/>
          </a:blip>
          <a:stretch>
            <a:fillRect/>
          </a:stretch>
        </p:blipFill>
        <p:spPr>
          <a:xfrm>
            <a:off x="0" y="0"/>
            <a:ext cx="9144000" cy="4758550"/>
          </a:xfrm>
          <a:prstGeom prst="rect">
            <a:avLst/>
          </a:prstGeom>
          <a:noFill/>
          <a:ln>
            <a:noFill/>
          </a:ln>
        </p:spPr>
      </p:pic>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7" name="Shape 817"/>
        <p:cNvGrpSpPr/>
        <p:nvPr/>
      </p:nvGrpSpPr>
      <p:grpSpPr>
        <a:xfrm>
          <a:off x="0" y="0"/>
          <a:ext cx="0" cy="0"/>
          <a:chOff x="0" y="0"/>
          <a:chExt cx="0" cy="0"/>
        </a:xfrm>
      </p:grpSpPr>
      <p:sp>
        <p:nvSpPr>
          <p:cNvPr id="818" name="Google Shape;818;p130"/>
          <p:cNvSpPr txBox="1"/>
          <p:nvPr>
            <p:ph idx="1" type="body"/>
          </p:nvPr>
        </p:nvSpPr>
        <p:spPr>
          <a:xfrm>
            <a:off x="57150" y="4696825"/>
            <a:ext cx="8382000" cy="44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19" name="Google Shape;819;p130"/>
          <p:cNvPicPr preferRelativeResize="0"/>
          <p:nvPr/>
        </p:nvPicPr>
        <p:blipFill>
          <a:blip r:embed="rId3">
            <a:alphaModFix/>
          </a:blip>
          <a:stretch>
            <a:fillRect/>
          </a:stretch>
        </p:blipFill>
        <p:spPr>
          <a:xfrm>
            <a:off x="0" y="0"/>
            <a:ext cx="9144000" cy="4696825"/>
          </a:xfrm>
          <a:prstGeom prst="rect">
            <a:avLst/>
          </a:prstGeom>
          <a:noFill/>
          <a:ln>
            <a:noFill/>
          </a:ln>
        </p:spPr>
      </p:pic>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3" name="Shape 823"/>
        <p:cNvGrpSpPr/>
        <p:nvPr/>
      </p:nvGrpSpPr>
      <p:grpSpPr>
        <a:xfrm>
          <a:off x="0" y="0"/>
          <a:ext cx="0" cy="0"/>
          <a:chOff x="0" y="0"/>
          <a:chExt cx="0" cy="0"/>
        </a:xfrm>
      </p:grpSpPr>
      <p:sp>
        <p:nvSpPr>
          <p:cNvPr id="824" name="Google Shape;824;p131"/>
          <p:cNvSpPr txBox="1"/>
          <p:nvPr>
            <p:ph idx="1" type="body"/>
          </p:nvPr>
        </p:nvSpPr>
        <p:spPr>
          <a:xfrm>
            <a:off x="57150" y="4696825"/>
            <a:ext cx="8382000" cy="44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25" name="Google Shape;825;p131"/>
          <p:cNvPicPr preferRelativeResize="0"/>
          <p:nvPr/>
        </p:nvPicPr>
        <p:blipFill>
          <a:blip r:embed="rId3">
            <a:alphaModFix/>
          </a:blip>
          <a:stretch>
            <a:fillRect/>
          </a:stretch>
        </p:blipFill>
        <p:spPr>
          <a:xfrm>
            <a:off x="0" y="0"/>
            <a:ext cx="9144000" cy="46968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6" name="Shape 136"/>
        <p:cNvGrpSpPr/>
        <p:nvPr/>
      </p:nvGrpSpPr>
      <p:grpSpPr>
        <a:xfrm>
          <a:off x="0" y="0"/>
          <a:ext cx="0" cy="0"/>
          <a:chOff x="0" y="0"/>
          <a:chExt cx="0" cy="0"/>
        </a:xfrm>
      </p:grpSpPr>
      <p:sp>
        <p:nvSpPr>
          <p:cNvPr id="137" name="Google Shape;137;p24"/>
          <p:cNvSpPr txBox="1"/>
          <p:nvPr>
            <p:ph type="title"/>
          </p:nvPr>
        </p:nvSpPr>
        <p:spPr>
          <a:xfrm>
            <a:off x="98200" y="96325"/>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Why is Boosting needed?</a:t>
            </a:r>
            <a:endParaRPr/>
          </a:p>
        </p:txBody>
      </p:sp>
      <p:sp>
        <p:nvSpPr>
          <p:cNvPr id="138" name="Google Shape;138;p24"/>
          <p:cNvSpPr txBox="1"/>
          <p:nvPr/>
        </p:nvSpPr>
        <p:spPr>
          <a:xfrm>
            <a:off x="227500" y="860550"/>
            <a:ext cx="8697300" cy="3986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800">
                <a:solidFill>
                  <a:schemeClr val="lt2"/>
                </a:solidFill>
                <a:latin typeface="Roboto"/>
                <a:ea typeface="Roboto"/>
                <a:cs typeface="Roboto"/>
                <a:sym typeface="Roboto"/>
              </a:rPr>
              <a:t>But if we were to classify an image based on an individual(single) rule, the prediction would be flamed.</a:t>
            </a:r>
            <a:endParaRPr>
              <a:latin typeface="Roboto"/>
              <a:ea typeface="Roboto"/>
              <a:cs typeface="Roboto"/>
              <a:sym typeface="Roboto"/>
            </a:endParaRPr>
          </a:p>
        </p:txBody>
      </p:sp>
      <p:pic>
        <p:nvPicPr>
          <p:cNvPr id="139" name="Google Shape;139;p24"/>
          <p:cNvPicPr preferRelativeResize="0"/>
          <p:nvPr/>
        </p:nvPicPr>
        <p:blipFill>
          <a:blip r:embed="rId3">
            <a:alphaModFix/>
          </a:blip>
          <a:stretch>
            <a:fillRect/>
          </a:stretch>
        </p:blipFill>
        <p:spPr>
          <a:xfrm>
            <a:off x="1972925" y="1743950"/>
            <a:ext cx="5077150" cy="3102700"/>
          </a:xfrm>
          <a:prstGeom prst="rect">
            <a:avLst/>
          </a:prstGeom>
          <a:noFill/>
          <a:ln>
            <a:noFill/>
          </a:ln>
        </p:spPr>
      </p:pic>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9" name="Shape 829"/>
        <p:cNvGrpSpPr/>
        <p:nvPr/>
      </p:nvGrpSpPr>
      <p:grpSpPr>
        <a:xfrm>
          <a:off x="0" y="0"/>
          <a:ext cx="0" cy="0"/>
          <a:chOff x="0" y="0"/>
          <a:chExt cx="0" cy="0"/>
        </a:xfrm>
      </p:grpSpPr>
      <p:sp>
        <p:nvSpPr>
          <p:cNvPr id="830" name="Google Shape;830;p132"/>
          <p:cNvSpPr txBox="1"/>
          <p:nvPr>
            <p:ph idx="1" type="body"/>
          </p:nvPr>
        </p:nvSpPr>
        <p:spPr>
          <a:xfrm>
            <a:off x="57150" y="4696825"/>
            <a:ext cx="8382000" cy="44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31" name="Google Shape;831;p132"/>
          <p:cNvPicPr preferRelativeResize="0"/>
          <p:nvPr/>
        </p:nvPicPr>
        <p:blipFill>
          <a:blip r:embed="rId3">
            <a:alphaModFix/>
          </a:blip>
          <a:stretch>
            <a:fillRect/>
          </a:stretch>
        </p:blipFill>
        <p:spPr>
          <a:xfrm>
            <a:off x="0" y="0"/>
            <a:ext cx="9144000" cy="4696825"/>
          </a:xfrm>
          <a:prstGeom prst="rect">
            <a:avLst/>
          </a:prstGeom>
          <a:noFill/>
          <a:ln>
            <a:noFill/>
          </a:ln>
        </p:spPr>
      </p:pic>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5" name="Shape 835"/>
        <p:cNvGrpSpPr/>
        <p:nvPr/>
      </p:nvGrpSpPr>
      <p:grpSpPr>
        <a:xfrm>
          <a:off x="0" y="0"/>
          <a:ext cx="0" cy="0"/>
          <a:chOff x="0" y="0"/>
          <a:chExt cx="0" cy="0"/>
        </a:xfrm>
      </p:grpSpPr>
      <p:sp>
        <p:nvSpPr>
          <p:cNvPr id="836" name="Google Shape;836;p133"/>
          <p:cNvSpPr txBox="1"/>
          <p:nvPr>
            <p:ph idx="1" type="body"/>
          </p:nvPr>
        </p:nvSpPr>
        <p:spPr>
          <a:xfrm>
            <a:off x="57150" y="4696825"/>
            <a:ext cx="8382000" cy="44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37" name="Google Shape;837;p133"/>
          <p:cNvPicPr preferRelativeResize="0"/>
          <p:nvPr/>
        </p:nvPicPr>
        <p:blipFill>
          <a:blip r:embed="rId3">
            <a:alphaModFix/>
          </a:blip>
          <a:stretch>
            <a:fillRect/>
          </a:stretch>
        </p:blipFill>
        <p:spPr>
          <a:xfrm>
            <a:off x="0" y="0"/>
            <a:ext cx="9144000" cy="4696825"/>
          </a:xfrm>
          <a:prstGeom prst="rect">
            <a:avLst/>
          </a:prstGeom>
          <a:noFill/>
          <a:ln>
            <a:noFill/>
          </a:ln>
        </p:spPr>
      </p:pic>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1" name="Shape 841"/>
        <p:cNvGrpSpPr/>
        <p:nvPr/>
      </p:nvGrpSpPr>
      <p:grpSpPr>
        <a:xfrm>
          <a:off x="0" y="0"/>
          <a:ext cx="0" cy="0"/>
          <a:chOff x="0" y="0"/>
          <a:chExt cx="0" cy="0"/>
        </a:xfrm>
      </p:grpSpPr>
      <p:sp>
        <p:nvSpPr>
          <p:cNvPr id="842" name="Google Shape;842;p134"/>
          <p:cNvSpPr txBox="1"/>
          <p:nvPr>
            <p:ph idx="1" type="body"/>
          </p:nvPr>
        </p:nvSpPr>
        <p:spPr>
          <a:xfrm>
            <a:off x="57150" y="4696825"/>
            <a:ext cx="8382000" cy="44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43" name="Google Shape;843;p134"/>
          <p:cNvPicPr preferRelativeResize="0"/>
          <p:nvPr/>
        </p:nvPicPr>
        <p:blipFill>
          <a:blip r:embed="rId3">
            <a:alphaModFix/>
          </a:blip>
          <a:stretch>
            <a:fillRect/>
          </a:stretch>
        </p:blipFill>
        <p:spPr>
          <a:xfrm>
            <a:off x="0" y="0"/>
            <a:ext cx="9144000" cy="4696825"/>
          </a:xfrm>
          <a:prstGeom prst="rect">
            <a:avLst/>
          </a:prstGeom>
          <a:noFill/>
          <a:ln>
            <a:noFill/>
          </a:ln>
        </p:spPr>
      </p:pic>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7" name="Shape 847"/>
        <p:cNvGrpSpPr/>
        <p:nvPr/>
      </p:nvGrpSpPr>
      <p:grpSpPr>
        <a:xfrm>
          <a:off x="0" y="0"/>
          <a:ext cx="0" cy="0"/>
          <a:chOff x="0" y="0"/>
          <a:chExt cx="0" cy="0"/>
        </a:xfrm>
      </p:grpSpPr>
      <p:sp>
        <p:nvSpPr>
          <p:cNvPr id="848" name="Google Shape;848;p135"/>
          <p:cNvSpPr txBox="1"/>
          <p:nvPr>
            <p:ph idx="1" type="body"/>
          </p:nvPr>
        </p:nvSpPr>
        <p:spPr>
          <a:xfrm>
            <a:off x="57150" y="4696825"/>
            <a:ext cx="8382000" cy="44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49" name="Google Shape;849;p135"/>
          <p:cNvPicPr preferRelativeResize="0"/>
          <p:nvPr/>
        </p:nvPicPr>
        <p:blipFill>
          <a:blip r:embed="rId3">
            <a:alphaModFix/>
          </a:blip>
          <a:stretch>
            <a:fillRect/>
          </a:stretch>
        </p:blipFill>
        <p:spPr>
          <a:xfrm>
            <a:off x="0" y="0"/>
            <a:ext cx="9144000" cy="4696825"/>
          </a:xfrm>
          <a:prstGeom prst="rect">
            <a:avLst/>
          </a:prstGeom>
          <a:noFill/>
          <a:ln>
            <a:noFill/>
          </a:ln>
        </p:spPr>
      </p:pic>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3" name="Shape 853"/>
        <p:cNvGrpSpPr/>
        <p:nvPr/>
      </p:nvGrpSpPr>
      <p:grpSpPr>
        <a:xfrm>
          <a:off x="0" y="0"/>
          <a:ext cx="0" cy="0"/>
          <a:chOff x="0" y="0"/>
          <a:chExt cx="0" cy="0"/>
        </a:xfrm>
      </p:grpSpPr>
      <p:sp>
        <p:nvSpPr>
          <p:cNvPr id="854" name="Google Shape;854;p136"/>
          <p:cNvSpPr txBox="1"/>
          <p:nvPr>
            <p:ph idx="1" type="body"/>
          </p:nvPr>
        </p:nvSpPr>
        <p:spPr>
          <a:xfrm>
            <a:off x="57150" y="4696825"/>
            <a:ext cx="8382000" cy="44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55" name="Google Shape;855;p136"/>
          <p:cNvPicPr preferRelativeResize="0"/>
          <p:nvPr/>
        </p:nvPicPr>
        <p:blipFill>
          <a:blip r:embed="rId3">
            <a:alphaModFix/>
          </a:blip>
          <a:stretch>
            <a:fillRect/>
          </a:stretch>
        </p:blipFill>
        <p:spPr>
          <a:xfrm>
            <a:off x="0" y="0"/>
            <a:ext cx="9144000" cy="4696825"/>
          </a:xfrm>
          <a:prstGeom prst="rect">
            <a:avLst/>
          </a:prstGeom>
          <a:noFill/>
          <a:ln>
            <a:noFill/>
          </a:ln>
        </p:spPr>
      </p:pic>
      <p:sp>
        <p:nvSpPr>
          <p:cNvPr id="856" name="Google Shape;856;p136"/>
          <p:cNvSpPr txBox="1"/>
          <p:nvPr/>
        </p:nvSpPr>
        <p:spPr>
          <a:xfrm>
            <a:off x="5026350" y="3663275"/>
            <a:ext cx="3695100" cy="819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And then a third stump, and so on...</a:t>
            </a:r>
            <a:endParaRPr>
              <a:latin typeface="Roboto"/>
              <a:ea typeface="Roboto"/>
              <a:cs typeface="Roboto"/>
              <a:sym typeface="Roboto"/>
            </a:endParaRPr>
          </a:p>
        </p:txBody>
      </p:sp>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0" name="Shape 860"/>
        <p:cNvGrpSpPr/>
        <p:nvPr/>
      </p:nvGrpSpPr>
      <p:grpSpPr>
        <a:xfrm>
          <a:off x="0" y="0"/>
          <a:ext cx="0" cy="0"/>
          <a:chOff x="0" y="0"/>
          <a:chExt cx="0" cy="0"/>
        </a:xfrm>
      </p:grpSpPr>
      <p:sp>
        <p:nvSpPr>
          <p:cNvPr id="861" name="Google Shape;861;p137"/>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ADABoost algo takes weak learners as input and converts them into strong ones, the primary idea behind Boosting.</a:t>
            </a:r>
            <a:endParaRPr/>
          </a:p>
          <a:p>
            <a:pPr indent="-342900" lvl="0" marL="457200" rtl="0" algn="l">
              <a:spcBef>
                <a:spcPts val="0"/>
              </a:spcBef>
              <a:spcAft>
                <a:spcPts val="0"/>
              </a:spcAft>
              <a:buSzPts val="1800"/>
              <a:buChar char="●"/>
            </a:pPr>
            <a:r>
              <a:rPr lang="en"/>
              <a:t>AdaBoost works by putting more weight to classify incorrect instances and less on those already handled well.</a:t>
            </a:r>
            <a:endParaRPr/>
          </a:p>
          <a:p>
            <a:pPr indent="-342900" lvl="0" marL="457200" rtl="0" algn="l">
              <a:spcBef>
                <a:spcPts val="0"/>
              </a:spcBef>
              <a:spcAft>
                <a:spcPts val="0"/>
              </a:spcAft>
              <a:buSzPts val="1800"/>
              <a:buChar char="●"/>
            </a:pPr>
            <a:r>
              <a:rPr lang="en"/>
              <a:t>AdaBoost algorithms can be used for both classification and regression problems.</a:t>
            </a:r>
            <a:endParaRPr/>
          </a:p>
          <a:p>
            <a:pPr indent="-342900" lvl="0" marL="457200" rtl="0" algn="l">
              <a:spcBef>
                <a:spcPts val="0"/>
              </a:spcBef>
              <a:spcAft>
                <a:spcPts val="0"/>
              </a:spcAft>
              <a:buSzPts val="1800"/>
              <a:buChar char="●"/>
            </a:pPr>
            <a:r>
              <a:rPr lang="en" u="sng">
                <a:solidFill>
                  <a:srgbClr val="0000FF"/>
                </a:solidFill>
                <a:hlinkClick r:id="rId3"/>
              </a:rPr>
              <a:t>Here</a:t>
            </a:r>
            <a:r>
              <a:rPr lang="en"/>
              <a:t> is a good source if you want to understand the maths behind it.</a:t>
            </a:r>
            <a:endParaRPr/>
          </a:p>
          <a:p>
            <a:pPr indent="0" lvl="0" marL="0" rtl="0" algn="l">
              <a:spcBef>
                <a:spcPts val="1600"/>
              </a:spcBef>
              <a:spcAft>
                <a:spcPts val="1600"/>
              </a:spcAft>
              <a:buNone/>
            </a:pPr>
            <a:r>
              <a:t/>
            </a:r>
            <a:endParaRPr/>
          </a:p>
        </p:txBody>
      </p:sp>
      <p:sp>
        <p:nvSpPr>
          <p:cNvPr id="862" name="Google Shape;862;p137"/>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Conclusions and Take</a:t>
            </a:r>
            <a:r>
              <a:rPr lang="en"/>
              <a:t>away</a:t>
            </a:r>
            <a:endParaRPr/>
          </a:p>
        </p:txBody>
      </p:sp>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6" name="Shape 866"/>
        <p:cNvGrpSpPr/>
        <p:nvPr/>
      </p:nvGrpSpPr>
      <p:grpSpPr>
        <a:xfrm>
          <a:off x="0" y="0"/>
          <a:ext cx="0" cy="0"/>
          <a:chOff x="0" y="0"/>
          <a:chExt cx="0" cy="0"/>
        </a:xfrm>
      </p:grpSpPr>
      <p:sp>
        <p:nvSpPr>
          <p:cNvPr id="867" name="Google Shape;867;p138"/>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0" lvl="0" marL="914400" rtl="0" algn="l">
              <a:spcBef>
                <a:spcPts val="0"/>
              </a:spcBef>
              <a:spcAft>
                <a:spcPts val="0"/>
              </a:spcAft>
              <a:buNone/>
            </a:pPr>
            <a:r>
              <a:t/>
            </a:r>
            <a:endParaRPr/>
          </a:p>
          <a:p>
            <a:pPr indent="-342900" lvl="0" marL="457200" rtl="0" algn="l">
              <a:spcBef>
                <a:spcPts val="1600"/>
              </a:spcBef>
              <a:spcAft>
                <a:spcPts val="0"/>
              </a:spcAft>
              <a:buSzPts val="1800"/>
              <a:buChar char="●"/>
            </a:pPr>
            <a:r>
              <a:rPr lang="en"/>
              <a:t>Why do want to use “weak” learners when boosting?</a:t>
            </a:r>
            <a:endParaRPr/>
          </a:p>
          <a:p>
            <a:pPr indent="-342900" lvl="0" marL="457200" rtl="0" algn="l">
              <a:spcBef>
                <a:spcPts val="0"/>
              </a:spcBef>
              <a:spcAft>
                <a:spcPts val="0"/>
              </a:spcAft>
              <a:buSzPts val="1800"/>
              <a:buChar char="●"/>
            </a:pPr>
            <a:r>
              <a:rPr lang="en"/>
              <a:t>How do you think in decision trees, the best variable is selected to classify?</a:t>
            </a:r>
            <a:endParaRPr/>
          </a:p>
        </p:txBody>
      </p:sp>
      <p:sp>
        <p:nvSpPr>
          <p:cNvPr id="868" name="Google Shape;868;p138"/>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Questions!</a:t>
            </a:r>
            <a:endParaRPr/>
          </a:p>
        </p:txBody>
      </p:sp>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2" name="Shape 872"/>
        <p:cNvGrpSpPr/>
        <p:nvPr/>
      </p:nvGrpSpPr>
      <p:grpSpPr>
        <a:xfrm>
          <a:off x="0" y="0"/>
          <a:ext cx="0" cy="0"/>
          <a:chOff x="0" y="0"/>
          <a:chExt cx="0" cy="0"/>
        </a:xfrm>
      </p:grpSpPr>
      <p:sp>
        <p:nvSpPr>
          <p:cNvPr id="873" name="Google Shape;873;p139"/>
          <p:cNvSpPr txBox="1"/>
          <p:nvPr>
            <p:ph type="title"/>
          </p:nvPr>
        </p:nvSpPr>
        <p:spPr>
          <a:xfrm>
            <a:off x="460950" y="2065350"/>
            <a:ext cx="8222100" cy="1012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6000"/>
              <a:t>THANK YOU</a:t>
            </a:r>
            <a:endParaRPr sz="60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3" name="Shape 143"/>
        <p:cNvGrpSpPr/>
        <p:nvPr/>
      </p:nvGrpSpPr>
      <p:grpSpPr>
        <a:xfrm>
          <a:off x="0" y="0"/>
          <a:ext cx="0" cy="0"/>
          <a:chOff x="0" y="0"/>
          <a:chExt cx="0" cy="0"/>
        </a:xfrm>
      </p:grpSpPr>
      <p:sp>
        <p:nvSpPr>
          <p:cNvPr id="144" name="Google Shape;144;p25"/>
          <p:cNvSpPr txBox="1"/>
          <p:nvPr>
            <p:ph type="title"/>
          </p:nvPr>
        </p:nvSpPr>
        <p:spPr>
          <a:xfrm>
            <a:off x="98200" y="96325"/>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Why is Boosting needed?</a:t>
            </a:r>
            <a:endParaRPr/>
          </a:p>
        </p:txBody>
      </p:sp>
      <p:sp>
        <p:nvSpPr>
          <p:cNvPr id="145" name="Google Shape;145;p25"/>
          <p:cNvSpPr txBox="1"/>
          <p:nvPr/>
        </p:nvSpPr>
        <p:spPr>
          <a:xfrm>
            <a:off x="227500" y="860550"/>
            <a:ext cx="8697300" cy="3986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solidFill>
                  <a:schemeClr val="lt2"/>
                </a:solidFill>
                <a:latin typeface="Roboto"/>
                <a:ea typeface="Roboto"/>
                <a:cs typeface="Roboto"/>
                <a:sym typeface="Roboto"/>
              </a:rPr>
              <a:t>Each of these rules, individually, are called weak learners because these rules are not strong enough to make predictions.</a:t>
            </a:r>
            <a:endParaRPr sz="1800">
              <a:solidFill>
                <a:schemeClr val="lt2"/>
              </a:solidFill>
              <a:latin typeface="Roboto"/>
              <a:ea typeface="Roboto"/>
              <a:cs typeface="Roboto"/>
              <a:sym typeface="Roboto"/>
            </a:endParaRPr>
          </a:p>
          <a:p>
            <a:pPr indent="0" lvl="0" marL="0" rtl="0" algn="l">
              <a:lnSpc>
                <a:spcPct val="115000"/>
              </a:lnSpc>
              <a:spcBef>
                <a:spcPts val="1600"/>
              </a:spcBef>
              <a:spcAft>
                <a:spcPts val="0"/>
              </a:spcAft>
              <a:buNone/>
            </a:pPr>
            <a:r>
              <a:t/>
            </a:r>
            <a:endParaRPr sz="1800">
              <a:solidFill>
                <a:schemeClr val="lt2"/>
              </a:solidFill>
              <a:latin typeface="Roboto"/>
              <a:ea typeface="Roboto"/>
              <a:cs typeface="Roboto"/>
              <a:sym typeface="Roboto"/>
            </a:endParaRPr>
          </a:p>
          <a:p>
            <a:pPr indent="0" lvl="0" marL="0" rtl="0" algn="l">
              <a:lnSpc>
                <a:spcPct val="115000"/>
              </a:lnSpc>
              <a:spcBef>
                <a:spcPts val="1600"/>
              </a:spcBef>
              <a:spcAft>
                <a:spcPts val="0"/>
              </a:spcAft>
              <a:buNone/>
            </a:pPr>
            <a:r>
              <a:t/>
            </a:r>
            <a:endParaRPr sz="1800">
              <a:solidFill>
                <a:schemeClr val="lt2"/>
              </a:solidFill>
              <a:latin typeface="Roboto"/>
              <a:ea typeface="Roboto"/>
              <a:cs typeface="Roboto"/>
              <a:sym typeface="Roboto"/>
            </a:endParaRPr>
          </a:p>
          <a:p>
            <a:pPr indent="0" lvl="0" marL="0" rtl="0" algn="l">
              <a:lnSpc>
                <a:spcPct val="115000"/>
              </a:lnSpc>
              <a:spcBef>
                <a:spcPts val="1600"/>
              </a:spcBef>
              <a:spcAft>
                <a:spcPts val="0"/>
              </a:spcAft>
              <a:buNone/>
            </a:pPr>
            <a:r>
              <a:t/>
            </a:r>
            <a:endParaRPr sz="1800">
              <a:solidFill>
                <a:schemeClr val="lt2"/>
              </a:solidFill>
              <a:latin typeface="Roboto"/>
              <a:ea typeface="Roboto"/>
              <a:cs typeface="Roboto"/>
              <a:sym typeface="Roboto"/>
            </a:endParaRPr>
          </a:p>
          <a:p>
            <a:pPr indent="0" lvl="0" marL="0" rtl="0" algn="l">
              <a:lnSpc>
                <a:spcPct val="115000"/>
              </a:lnSpc>
              <a:spcBef>
                <a:spcPts val="1600"/>
              </a:spcBef>
              <a:spcAft>
                <a:spcPts val="1600"/>
              </a:spcAft>
              <a:buNone/>
            </a:pPr>
            <a:r>
              <a:t/>
            </a:r>
            <a:endParaRPr sz="1800">
              <a:solidFill>
                <a:schemeClr val="lt2"/>
              </a:solidFill>
              <a:latin typeface="Roboto"/>
              <a:ea typeface="Roboto"/>
              <a:cs typeface="Roboto"/>
              <a:sym typeface="Robo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9" name="Shape 149"/>
        <p:cNvGrpSpPr/>
        <p:nvPr/>
      </p:nvGrpSpPr>
      <p:grpSpPr>
        <a:xfrm>
          <a:off x="0" y="0"/>
          <a:ext cx="0" cy="0"/>
          <a:chOff x="0" y="0"/>
          <a:chExt cx="0" cy="0"/>
        </a:xfrm>
      </p:grpSpPr>
      <p:sp>
        <p:nvSpPr>
          <p:cNvPr id="150" name="Google Shape;150;p26"/>
          <p:cNvSpPr txBox="1"/>
          <p:nvPr>
            <p:ph type="title"/>
          </p:nvPr>
        </p:nvSpPr>
        <p:spPr>
          <a:xfrm>
            <a:off x="98200" y="96325"/>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Why is Boosting needed?</a:t>
            </a:r>
            <a:endParaRPr/>
          </a:p>
        </p:txBody>
      </p:sp>
      <p:sp>
        <p:nvSpPr>
          <p:cNvPr id="151" name="Google Shape;151;p26"/>
          <p:cNvSpPr txBox="1"/>
          <p:nvPr/>
        </p:nvSpPr>
        <p:spPr>
          <a:xfrm>
            <a:off x="227500" y="860550"/>
            <a:ext cx="8697300" cy="3986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solidFill>
                  <a:schemeClr val="lt2"/>
                </a:solidFill>
                <a:latin typeface="Roboto"/>
                <a:ea typeface="Roboto"/>
                <a:cs typeface="Roboto"/>
                <a:sym typeface="Roboto"/>
              </a:rPr>
              <a:t>Each of these rules, individually, are called weak learners because these rules are not strong enough to make predictions.</a:t>
            </a:r>
            <a:endParaRPr sz="1800">
              <a:solidFill>
                <a:schemeClr val="lt2"/>
              </a:solidFill>
              <a:latin typeface="Roboto"/>
              <a:ea typeface="Roboto"/>
              <a:cs typeface="Roboto"/>
              <a:sym typeface="Roboto"/>
            </a:endParaRPr>
          </a:p>
          <a:p>
            <a:pPr indent="0" lvl="0" marL="0" rtl="0" algn="l">
              <a:lnSpc>
                <a:spcPct val="115000"/>
              </a:lnSpc>
              <a:spcBef>
                <a:spcPts val="1600"/>
              </a:spcBef>
              <a:spcAft>
                <a:spcPts val="0"/>
              </a:spcAft>
              <a:buNone/>
            </a:pPr>
            <a:r>
              <a:rPr lang="en" sz="1800">
                <a:solidFill>
                  <a:schemeClr val="lt2"/>
                </a:solidFill>
                <a:latin typeface="Roboto"/>
                <a:ea typeface="Roboto"/>
                <a:cs typeface="Roboto"/>
                <a:sym typeface="Roboto"/>
              </a:rPr>
              <a:t>Ensemble learning combines several weak models to generate better results. This can be done either parallely or sequentially. </a:t>
            </a:r>
            <a:endParaRPr sz="1800">
              <a:solidFill>
                <a:schemeClr val="lt2"/>
              </a:solidFill>
              <a:latin typeface="Roboto"/>
              <a:ea typeface="Roboto"/>
              <a:cs typeface="Roboto"/>
              <a:sym typeface="Roboto"/>
            </a:endParaRPr>
          </a:p>
          <a:p>
            <a:pPr indent="0" lvl="0" marL="0" rtl="0" algn="l">
              <a:lnSpc>
                <a:spcPct val="115000"/>
              </a:lnSpc>
              <a:spcBef>
                <a:spcPts val="1600"/>
              </a:spcBef>
              <a:spcAft>
                <a:spcPts val="0"/>
              </a:spcAft>
              <a:buNone/>
            </a:pPr>
            <a:r>
              <a:t/>
            </a:r>
            <a:endParaRPr sz="1800">
              <a:solidFill>
                <a:schemeClr val="lt2"/>
              </a:solidFill>
              <a:latin typeface="Roboto"/>
              <a:ea typeface="Roboto"/>
              <a:cs typeface="Roboto"/>
              <a:sym typeface="Roboto"/>
            </a:endParaRPr>
          </a:p>
          <a:p>
            <a:pPr indent="0" lvl="0" marL="0" rtl="0" algn="l">
              <a:lnSpc>
                <a:spcPct val="115000"/>
              </a:lnSpc>
              <a:spcBef>
                <a:spcPts val="1600"/>
              </a:spcBef>
              <a:spcAft>
                <a:spcPts val="0"/>
              </a:spcAft>
              <a:buNone/>
            </a:pPr>
            <a:r>
              <a:t/>
            </a:r>
            <a:endParaRPr sz="1800">
              <a:solidFill>
                <a:schemeClr val="lt2"/>
              </a:solidFill>
              <a:latin typeface="Roboto"/>
              <a:ea typeface="Roboto"/>
              <a:cs typeface="Roboto"/>
              <a:sym typeface="Roboto"/>
            </a:endParaRPr>
          </a:p>
          <a:p>
            <a:pPr indent="0" lvl="0" marL="0" rtl="0" algn="l">
              <a:lnSpc>
                <a:spcPct val="115000"/>
              </a:lnSpc>
              <a:spcBef>
                <a:spcPts val="1600"/>
              </a:spcBef>
              <a:spcAft>
                <a:spcPts val="0"/>
              </a:spcAft>
              <a:buNone/>
            </a:pPr>
            <a:r>
              <a:t/>
            </a:r>
            <a:endParaRPr sz="1800">
              <a:solidFill>
                <a:schemeClr val="lt2"/>
              </a:solidFill>
              <a:latin typeface="Roboto"/>
              <a:ea typeface="Roboto"/>
              <a:cs typeface="Roboto"/>
              <a:sym typeface="Roboto"/>
            </a:endParaRPr>
          </a:p>
          <a:p>
            <a:pPr indent="0" lvl="0" marL="0" rtl="0" algn="l">
              <a:lnSpc>
                <a:spcPct val="115000"/>
              </a:lnSpc>
              <a:spcBef>
                <a:spcPts val="1600"/>
              </a:spcBef>
              <a:spcAft>
                <a:spcPts val="0"/>
              </a:spcAft>
              <a:buNone/>
            </a:pPr>
            <a:r>
              <a:t/>
            </a:r>
            <a:endParaRPr sz="1800">
              <a:solidFill>
                <a:schemeClr val="lt2"/>
              </a:solidFill>
              <a:latin typeface="Roboto"/>
              <a:ea typeface="Roboto"/>
              <a:cs typeface="Roboto"/>
              <a:sym typeface="Roboto"/>
            </a:endParaRPr>
          </a:p>
          <a:p>
            <a:pPr indent="0" lvl="0" marL="0" rtl="0" algn="l">
              <a:lnSpc>
                <a:spcPct val="115000"/>
              </a:lnSpc>
              <a:spcBef>
                <a:spcPts val="1600"/>
              </a:spcBef>
              <a:spcAft>
                <a:spcPts val="0"/>
              </a:spcAft>
              <a:buNone/>
            </a:pPr>
            <a:r>
              <a:t/>
            </a:r>
            <a:endParaRPr sz="1800">
              <a:solidFill>
                <a:schemeClr val="lt2"/>
              </a:solidFill>
              <a:latin typeface="Roboto"/>
              <a:ea typeface="Roboto"/>
              <a:cs typeface="Roboto"/>
              <a:sym typeface="Roboto"/>
            </a:endParaRPr>
          </a:p>
          <a:p>
            <a:pPr indent="0" lvl="0" marL="0" rtl="0" algn="l">
              <a:lnSpc>
                <a:spcPct val="115000"/>
              </a:lnSpc>
              <a:spcBef>
                <a:spcPts val="1600"/>
              </a:spcBef>
              <a:spcAft>
                <a:spcPts val="1600"/>
              </a:spcAft>
              <a:buNone/>
            </a:pPr>
            <a:r>
              <a:t/>
            </a:r>
            <a:endParaRPr sz="1800">
              <a:solidFill>
                <a:schemeClr val="lt2"/>
              </a:solidFill>
              <a:latin typeface="Roboto"/>
              <a:ea typeface="Roboto"/>
              <a:cs typeface="Roboto"/>
              <a:sym typeface="Robo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5" name="Shape 155"/>
        <p:cNvGrpSpPr/>
        <p:nvPr/>
      </p:nvGrpSpPr>
      <p:grpSpPr>
        <a:xfrm>
          <a:off x="0" y="0"/>
          <a:ext cx="0" cy="0"/>
          <a:chOff x="0" y="0"/>
          <a:chExt cx="0" cy="0"/>
        </a:xfrm>
      </p:grpSpPr>
      <p:sp>
        <p:nvSpPr>
          <p:cNvPr id="156" name="Google Shape;156;p27"/>
          <p:cNvSpPr txBox="1"/>
          <p:nvPr>
            <p:ph type="title"/>
          </p:nvPr>
        </p:nvSpPr>
        <p:spPr>
          <a:xfrm>
            <a:off x="98200" y="96325"/>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Why is Boosting needed?</a:t>
            </a:r>
            <a:endParaRPr/>
          </a:p>
        </p:txBody>
      </p:sp>
      <p:sp>
        <p:nvSpPr>
          <p:cNvPr id="157" name="Google Shape;157;p27"/>
          <p:cNvSpPr txBox="1"/>
          <p:nvPr/>
        </p:nvSpPr>
        <p:spPr>
          <a:xfrm>
            <a:off x="227500" y="860550"/>
            <a:ext cx="8697300" cy="3986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solidFill>
                  <a:schemeClr val="lt2"/>
                </a:solidFill>
                <a:latin typeface="Roboto"/>
                <a:ea typeface="Roboto"/>
                <a:cs typeface="Roboto"/>
                <a:sym typeface="Roboto"/>
              </a:rPr>
              <a:t>Parallely is bagging. Sequentially is boosting.</a:t>
            </a:r>
            <a:endParaRPr sz="1800">
              <a:solidFill>
                <a:schemeClr val="lt2"/>
              </a:solidFill>
              <a:latin typeface="Roboto"/>
              <a:ea typeface="Roboto"/>
              <a:cs typeface="Roboto"/>
              <a:sym typeface="Roboto"/>
            </a:endParaRPr>
          </a:p>
          <a:p>
            <a:pPr indent="0" lvl="0" marL="0" rtl="0" algn="l">
              <a:lnSpc>
                <a:spcPct val="115000"/>
              </a:lnSpc>
              <a:spcBef>
                <a:spcPts val="1600"/>
              </a:spcBef>
              <a:spcAft>
                <a:spcPts val="0"/>
              </a:spcAft>
              <a:buNone/>
            </a:pPr>
            <a:r>
              <a:t/>
            </a:r>
            <a:endParaRPr sz="1800">
              <a:solidFill>
                <a:schemeClr val="lt2"/>
              </a:solidFill>
              <a:latin typeface="Roboto"/>
              <a:ea typeface="Roboto"/>
              <a:cs typeface="Roboto"/>
              <a:sym typeface="Roboto"/>
            </a:endParaRPr>
          </a:p>
          <a:p>
            <a:pPr indent="0" lvl="0" marL="0" rtl="0" algn="l">
              <a:lnSpc>
                <a:spcPct val="115000"/>
              </a:lnSpc>
              <a:spcBef>
                <a:spcPts val="1600"/>
              </a:spcBef>
              <a:spcAft>
                <a:spcPts val="0"/>
              </a:spcAft>
              <a:buNone/>
            </a:pPr>
            <a:r>
              <a:t/>
            </a:r>
            <a:endParaRPr sz="1800">
              <a:solidFill>
                <a:schemeClr val="lt2"/>
              </a:solidFill>
              <a:latin typeface="Roboto"/>
              <a:ea typeface="Roboto"/>
              <a:cs typeface="Roboto"/>
              <a:sym typeface="Roboto"/>
            </a:endParaRPr>
          </a:p>
          <a:p>
            <a:pPr indent="0" lvl="0" marL="0" rtl="0" algn="l">
              <a:lnSpc>
                <a:spcPct val="115000"/>
              </a:lnSpc>
              <a:spcBef>
                <a:spcPts val="1600"/>
              </a:spcBef>
              <a:spcAft>
                <a:spcPts val="0"/>
              </a:spcAft>
              <a:buNone/>
            </a:pPr>
            <a:r>
              <a:t/>
            </a:r>
            <a:endParaRPr sz="1800">
              <a:solidFill>
                <a:schemeClr val="lt2"/>
              </a:solidFill>
              <a:latin typeface="Roboto"/>
              <a:ea typeface="Roboto"/>
              <a:cs typeface="Roboto"/>
              <a:sym typeface="Roboto"/>
            </a:endParaRPr>
          </a:p>
          <a:p>
            <a:pPr indent="0" lvl="0" marL="0" rtl="0" algn="l">
              <a:lnSpc>
                <a:spcPct val="115000"/>
              </a:lnSpc>
              <a:spcBef>
                <a:spcPts val="1600"/>
              </a:spcBef>
              <a:spcAft>
                <a:spcPts val="0"/>
              </a:spcAft>
              <a:buNone/>
            </a:pPr>
            <a:r>
              <a:t/>
            </a:r>
            <a:endParaRPr sz="1800">
              <a:solidFill>
                <a:schemeClr val="lt2"/>
              </a:solidFill>
              <a:latin typeface="Roboto"/>
              <a:ea typeface="Roboto"/>
              <a:cs typeface="Roboto"/>
              <a:sym typeface="Roboto"/>
            </a:endParaRPr>
          </a:p>
          <a:p>
            <a:pPr indent="0" lvl="0" marL="0" rtl="0" algn="l">
              <a:lnSpc>
                <a:spcPct val="115000"/>
              </a:lnSpc>
              <a:spcBef>
                <a:spcPts val="1600"/>
              </a:spcBef>
              <a:spcAft>
                <a:spcPts val="1600"/>
              </a:spcAft>
              <a:buNone/>
            </a:pPr>
            <a:r>
              <a:t/>
            </a:r>
            <a:endParaRPr sz="1800">
              <a:solidFill>
                <a:schemeClr val="lt2"/>
              </a:solidFill>
              <a:latin typeface="Roboto"/>
              <a:ea typeface="Roboto"/>
              <a:cs typeface="Roboto"/>
              <a:sym typeface="Roboto"/>
            </a:endParaRPr>
          </a:p>
        </p:txBody>
      </p:sp>
      <p:pic>
        <p:nvPicPr>
          <p:cNvPr id="158" name="Google Shape;158;p27"/>
          <p:cNvPicPr preferRelativeResize="0"/>
          <p:nvPr/>
        </p:nvPicPr>
        <p:blipFill>
          <a:blip r:embed="rId3">
            <a:alphaModFix/>
          </a:blip>
          <a:stretch>
            <a:fillRect/>
          </a:stretch>
        </p:blipFill>
        <p:spPr>
          <a:xfrm>
            <a:off x="1280875" y="1487000"/>
            <a:ext cx="6694549" cy="33022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2" name="Shape 162"/>
        <p:cNvGrpSpPr/>
        <p:nvPr/>
      </p:nvGrpSpPr>
      <p:grpSpPr>
        <a:xfrm>
          <a:off x="0" y="0"/>
          <a:ext cx="0" cy="0"/>
          <a:chOff x="0" y="0"/>
          <a:chExt cx="0" cy="0"/>
        </a:xfrm>
      </p:grpSpPr>
      <p:sp>
        <p:nvSpPr>
          <p:cNvPr id="163" name="Google Shape;163;p28"/>
          <p:cNvSpPr txBox="1"/>
          <p:nvPr>
            <p:ph type="title"/>
          </p:nvPr>
        </p:nvSpPr>
        <p:spPr>
          <a:xfrm>
            <a:off x="98200" y="96325"/>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How boosting Algorithms works?</a:t>
            </a:r>
            <a:endParaRPr/>
          </a:p>
        </p:txBody>
      </p:sp>
      <p:sp>
        <p:nvSpPr>
          <p:cNvPr id="164" name="Google Shape;164;p28"/>
          <p:cNvSpPr txBox="1"/>
          <p:nvPr/>
        </p:nvSpPr>
        <p:spPr>
          <a:xfrm>
            <a:off x="227500" y="860550"/>
            <a:ext cx="8697300" cy="3986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solidFill>
                  <a:schemeClr val="lt2"/>
                </a:solidFill>
                <a:latin typeface="Roboto"/>
                <a:ea typeface="Roboto"/>
                <a:cs typeface="Roboto"/>
                <a:sym typeface="Roboto"/>
              </a:rPr>
              <a:t>	</a:t>
            </a:r>
            <a:endParaRPr sz="1800">
              <a:solidFill>
                <a:schemeClr val="lt2"/>
              </a:solidFill>
              <a:latin typeface="Roboto"/>
              <a:ea typeface="Roboto"/>
              <a:cs typeface="Roboto"/>
              <a:sym typeface="Roboto"/>
            </a:endParaRPr>
          </a:p>
          <a:p>
            <a:pPr indent="0" lvl="0" marL="0" rtl="0" algn="l">
              <a:lnSpc>
                <a:spcPct val="115000"/>
              </a:lnSpc>
              <a:spcBef>
                <a:spcPts val="1600"/>
              </a:spcBef>
              <a:spcAft>
                <a:spcPts val="0"/>
              </a:spcAft>
              <a:buNone/>
            </a:pPr>
            <a:r>
              <a:t/>
            </a:r>
            <a:endParaRPr sz="1800">
              <a:solidFill>
                <a:schemeClr val="lt2"/>
              </a:solidFill>
              <a:latin typeface="Roboto"/>
              <a:ea typeface="Roboto"/>
              <a:cs typeface="Roboto"/>
              <a:sym typeface="Roboto"/>
            </a:endParaRPr>
          </a:p>
          <a:p>
            <a:pPr indent="0" lvl="0" marL="0" rtl="0" algn="l">
              <a:lnSpc>
                <a:spcPct val="115000"/>
              </a:lnSpc>
              <a:spcBef>
                <a:spcPts val="1600"/>
              </a:spcBef>
              <a:spcAft>
                <a:spcPts val="0"/>
              </a:spcAft>
              <a:buNone/>
            </a:pPr>
            <a:r>
              <a:t/>
            </a:r>
            <a:endParaRPr sz="1800">
              <a:solidFill>
                <a:schemeClr val="lt2"/>
              </a:solidFill>
              <a:latin typeface="Roboto"/>
              <a:ea typeface="Roboto"/>
              <a:cs typeface="Roboto"/>
              <a:sym typeface="Roboto"/>
            </a:endParaRPr>
          </a:p>
          <a:p>
            <a:pPr indent="0" lvl="0" marL="0" rtl="0" algn="l">
              <a:lnSpc>
                <a:spcPct val="115000"/>
              </a:lnSpc>
              <a:spcBef>
                <a:spcPts val="1600"/>
              </a:spcBef>
              <a:spcAft>
                <a:spcPts val="0"/>
              </a:spcAft>
              <a:buNone/>
            </a:pPr>
            <a:r>
              <a:t/>
            </a:r>
            <a:endParaRPr sz="1800">
              <a:solidFill>
                <a:schemeClr val="lt2"/>
              </a:solidFill>
              <a:latin typeface="Roboto"/>
              <a:ea typeface="Roboto"/>
              <a:cs typeface="Roboto"/>
              <a:sym typeface="Roboto"/>
            </a:endParaRPr>
          </a:p>
          <a:p>
            <a:pPr indent="0" lvl="0" marL="0" rtl="0" algn="l">
              <a:lnSpc>
                <a:spcPct val="115000"/>
              </a:lnSpc>
              <a:spcBef>
                <a:spcPts val="1600"/>
              </a:spcBef>
              <a:spcAft>
                <a:spcPts val="1600"/>
              </a:spcAft>
              <a:buNone/>
            </a:pPr>
            <a:r>
              <a:t/>
            </a:r>
            <a:endParaRPr sz="1800">
              <a:solidFill>
                <a:schemeClr val="lt2"/>
              </a:solidFill>
              <a:latin typeface="Roboto"/>
              <a:ea typeface="Roboto"/>
              <a:cs typeface="Roboto"/>
              <a:sym typeface="Roboto"/>
            </a:endParaRPr>
          </a:p>
        </p:txBody>
      </p:sp>
      <p:pic>
        <p:nvPicPr>
          <p:cNvPr id="165" name="Google Shape;165;p28"/>
          <p:cNvPicPr preferRelativeResize="0"/>
          <p:nvPr/>
        </p:nvPicPr>
        <p:blipFill>
          <a:blip r:embed="rId3">
            <a:alphaModFix/>
          </a:blip>
          <a:stretch>
            <a:fillRect/>
          </a:stretch>
        </p:blipFill>
        <p:spPr>
          <a:xfrm>
            <a:off x="793625" y="765650"/>
            <a:ext cx="7332177" cy="437785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9" name="Shape 169"/>
        <p:cNvGrpSpPr/>
        <p:nvPr/>
      </p:nvGrpSpPr>
      <p:grpSpPr>
        <a:xfrm>
          <a:off x="0" y="0"/>
          <a:ext cx="0" cy="0"/>
          <a:chOff x="0" y="0"/>
          <a:chExt cx="0" cy="0"/>
        </a:xfrm>
      </p:grpSpPr>
      <p:sp>
        <p:nvSpPr>
          <p:cNvPr id="170" name="Google Shape;170;p29"/>
          <p:cNvSpPr txBox="1"/>
          <p:nvPr>
            <p:ph type="title"/>
          </p:nvPr>
        </p:nvSpPr>
        <p:spPr>
          <a:xfrm>
            <a:off x="98200" y="96325"/>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How boosting Algorithms works?</a:t>
            </a:r>
            <a:endParaRPr/>
          </a:p>
        </p:txBody>
      </p:sp>
      <p:sp>
        <p:nvSpPr>
          <p:cNvPr id="171" name="Google Shape;171;p29"/>
          <p:cNvSpPr txBox="1"/>
          <p:nvPr/>
        </p:nvSpPr>
        <p:spPr>
          <a:xfrm>
            <a:off x="227500" y="860550"/>
            <a:ext cx="8697300" cy="3986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solidFill>
                  <a:schemeClr val="lt2"/>
                </a:solidFill>
                <a:latin typeface="Roboto"/>
                <a:ea typeface="Roboto"/>
                <a:cs typeface="Roboto"/>
                <a:sym typeface="Roboto"/>
              </a:rPr>
              <a:t>Step 1: 																	The base learner takes all the distributions and assign equal weight or attention to each observation.</a:t>
            </a:r>
            <a:endParaRPr sz="1800">
              <a:solidFill>
                <a:schemeClr val="lt2"/>
              </a:solidFill>
              <a:latin typeface="Roboto"/>
              <a:ea typeface="Roboto"/>
              <a:cs typeface="Roboto"/>
              <a:sym typeface="Roboto"/>
            </a:endParaRPr>
          </a:p>
          <a:p>
            <a:pPr indent="0" lvl="0" marL="0" rtl="0" algn="l">
              <a:lnSpc>
                <a:spcPct val="115000"/>
              </a:lnSpc>
              <a:spcBef>
                <a:spcPts val="1600"/>
              </a:spcBef>
              <a:spcAft>
                <a:spcPts val="0"/>
              </a:spcAft>
              <a:buNone/>
            </a:pPr>
            <a:r>
              <a:rPr lang="en" sz="1800">
                <a:solidFill>
                  <a:schemeClr val="lt2"/>
                </a:solidFill>
                <a:latin typeface="Roboto"/>
                <a:ea typeface="Roboto"/>
                <a:cs typeface="Roboto"/>
                <a:sym typeface="Roboto"/>
              </a:rPr>
              <a:t>Step 2:																	</a:t>
            </a:r>
            <a:r>
              <a:rPr lang="en" sz="1600">
                <a:highlight>
                  <a:srgbClr val="FFFFFF"/>
                </a:highlight>
                <a:latin typeface="Georgia"/>
                <a:ea typeface="Georgia"/>
                <a:cs typeface="Georgia"/>
                <a:sym typeface="Georgia"/>
              </a:rPr>
              <a:t>   </a:t>
            </a:r>
            <a:r>
              <a:rPr lang="en" sz="1600">
                <a:highlight>
                  <a:srgbClr val="FFFFFF"/>
                </a:highlight>
                <a:latin typeface="Georgia"/>
                <a:ea typeface="Georgia"/>
                <a:cs typeface="Georgia"/>
                <a:sym typeface="Georgia"/>
              </a:rPr>
              <a:t> </a:t>
            </a:r>
            <a:r>
              <a:rPr lang="en" sz="1800">
                <a:solidFill>
                  <a:schemeClr val="lt2"/>
                </a:solidFill>
                <a:latin typeface="Roboto"/>
                <a:ea typeface="Roboto"/>
                <a:cs typeface="Roboto"/>
                <a:sym typeface="Roboto"/>
              </a:rPr>
              <a:t>If there is any prediction error caused by first base learning algorithm, then we pay higher attention to observations having prediction error. Then, we apply the next base learning algorithm.</a:t>
            </a:r>
            <a:r>
              <a:rPr lang="en" sz="1800">
                <a:solidFill>
                  <a:schemeClr val="lt2"/>
                </a:solidFill>
                <a:latin typeface="Roboto"/>
                <a:ea typeface="Roboto"/>
                <a:cs typeface="Roboto"/>
                <a:sym typeface="Roboto"/>
              </a:rPr>
              <a:t>	                      </a:t>
            </a:r>
            <a:endParaRPr sz="1800">
              <a:solidFill>
                <a:schemeClr val="lt2"/>
              </a:solidFill>
              <a:latin typeface="Roboto"/>
              <a:ea typeface="Roboto"/>
              <a:cs typeface="Roboto"/>
              <a:sym typeface="Roboto"/>
            </a:endParaRPr>
          </a:p>
          <a:p>
            <a:pPr indent="0" lvl="0" marL="0" rtl="0" algn="l">
              <a:lnSpc>
                <a:spcPct val="115000"/>
              </a:lnSpc>
              <a:spcBef>
                <a:spcPts val="1600"/>
              </a:spcBef>
              <a:spcAft>
                <a:spcPts val="0"/>
              </a:spcAft>
              <a:buNone/>
            </a:pPr>
            <a:r>
              <a:rPr lang="en" sz="1800">
                <a:solidFill>
                  <a:schemeClr val="lt2"/>
                </a:solidFill>
                <a:latin typeface="Roboto"/>
                <a:ea typeface="Roboto"/>
                <a:cs typeface="Roboto"/>
                <a:sym typeface="Roboto"/>
              </a:rPr>
              <a:t>Step 3:																	Iterate Step 2 till the limit of base learning algorithm is reached or higher accuracy is achieved.		</a:t>
            </a:r>
            <a:endParaRPr sz="1800">
              <a:solidFill>
                <a:schemeClr val="lt2"/>
              </a:solidFill>
              <a:latin typeface="Roboto"/>
              <a:ea typeface="Roboto"/>
              <a:cs typeface="Roboto"/>
              <a:sym typeface="Roboto"/>
            </a:endParaRPr>
          </a:p>
          <a:p>
            <a:pPr indent="0" lvl="0" marL="0" rtl="0" algn="l">
              <a:lnSpc>
                <a:spcPct val="115000"/>
              </a:lnSpc>
              <a:spcBef>
                <a:spcPts val="1600"/>
              </a:spcBef>
              <a:spcAft>
                <a:spcPts val="0"/>
              </a:spcAft>
              <a:buNone/>
            </a:pPr>
            <a:r>
              <a:t/>
            </a:r>
            <a:endParaRPr sz="1800">
              <a:solidFill>
                <a:schemeClr val="lt2"/>
              </a:solidFill>
              <a:latin typeface="Roboto"/>
              <a:ea typeface="Roboto"/>
              <a:cs typeface="Roboto"/>
              <a:sym typeface="Roboto"/>
            </a:endParaRPr>
          </a:p>
          <a:p>
            <a:pPr indent="0" lvl="0" marL="0" rtl="0" algn="l">
              <a:lnSpc>
                <a:spcPct val="115000"/>
              </a:lnSpc>
              <a:spcBef>
                <a:spcPts val="1600"/>
              </a:spcBef>
              <a:spcAft>
                <a:spcPts val="0"/>
              </a:spcAft>
              <a:buNone/>
            </a:pPr>
            <a:r>
              <a:t/>
            </a:r>
            <a:endParaRPr sz="1800">
              <a:solidFill>
                <a:schemeClr val="lt2"/>
              </a:solidFill>
              <a:latin typeface="Roboto"/>
              <a:ea typeface="Roboto"/>
              <a:cs typeface="Roboto"/>
              <a:sym typeface="Roboto"/>
            </a:endParaRPr>
          </a:p>
          <a:p>
            <a:pPr indent="0" lvl="0" marL="0" rtl="0" algn="l">
              <a:lnSpc>
                <a:spcPct val="115000"/>
              </a:lnSpc>
              <a:spcBef>
                <a:spcPts val="1600"/>
              </a:spcBef>
              <a:spcAft>
                <a:spcPts val="0"/>
              </a:spcAft>
              <a:buNone/>
            </a:pPr>
            <a:r>
              <a:t/>
            </a:r>
            <a:endParaRPr sz="1800">
              <a:solidFill>
                <a:schemeClr val="lt2"/>
              </a:solidFill>
              <a:latin typeface="Roboto"/>
              <a:ea typeface="Roboto"/>
              <a:cs typeface="Roboto"/>
              <a:sym typeface="Roboto"/>
            </a:endParaRPr>
          </a:p>
          <a:p>
            <a:pPr indent="0" lvl="0" marL="0" rtl="0" algn="l">
              <a:lnSpc>
                <a:spcPct val="115000"/>
              </a:lnSpc>
              <a:spcBef>
                <a:spcPts val="1600"/>
              </a:spcBef>
              <a:spcAft>
                <a:spcPts val="1600"/>
              </a:spcAft>
              <a:buNone/>
            </a:pPr>
            <a:r>
              <a:t/>
            </a:r>
            <a:endParaRPr sz="1800">
              <a:solidFill>
                <a:schemeClr val="lt2"/>
              </a:solidFill>
              <a:latin typeface="Roboto"/>
              <a:ea typeface="Roboto"/>
              <a:cs typeface="Roboto"/>
              <a:sym typeface="Robot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5" name="Shape 175"/>
        <p:cNvGrpSpPr/>
        <p:nvPr/>
      </p:nvGrpSpPr>
      <p:grpSpPr>
        <a:xfrm>
          <a:off x="0" y="0"/>
          <a:ext cx="0" cy="0"/>
          <a:chOff x="0" y="0"/>
          <a:chExt cx="0" cy="0"/>
        </a:xfrm>
      </p:grpSpPr>
      <p:sp>
        <p:nvSpPr>
          <p:cNvPr id="176" name="Google Shape;176;p30"/>
          <p:cNvSpPr txBox="1"/>
          <p:nvPr>
            <p:ph type="title"/>
          </p:nvPr>
        </p:nvSpPr>
        <p:spPr>
          <a:xfrm>
            <a:off x="98200" y="96325"/>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How boosting Algorithms works?</a:t>
            </a:r>
            <a:endParaRPr/>
          </a:p>
        </p:txBody>
      </p:sp>
      <p:sp>
        <p:nvSpPr>
          <p:cNvPr id="177" name="Google Shape;177;p30"/>
          <p:cNvSpPr txBox="1"/>
          <p:nvPr/>
        </p:nvSpPr>
        <p:spPr>
          <a:xfrm>
            <a:off x="227500" y="860550"/>
            <a:ext cx="8697300" cy="3986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800">
              <a:solidFill>
                <a:srgbClr val="222222"/>
              </a:solidFill>
              <a:highlight>
                <a:srgbClr val="FFFFFF"/>
              </a:highlight>
              <a:latin typeface="Roboto"/>
              <a:ea typeface="Roboto"/>
              <a:cs typeface="Roboto"/>
              <a:sym typeface="Roboto"/>
            </a:endParaRPr>
          </a:p>
          <a:p>
            <a:pPr indent="0" lvl="0" marL="457200" rtl="0" algn="l">
              <a:lnSpc>
                <a:spcPct val="115000"/>
              </a:lnSpc>
              <a:spcBef>
                <a:spcPts val="1600"/>
              </a:spcBef>
              <a:spcAft>
                <a:spcPts val="1600"/>
              </a:spcAft>
              <a:buNone/>
            </a:pPr>
            <a:r>
              <a:t/>
            </a:r>
            <a:endParaRPr sz="1800">
              <a:solidFill>
                <a:srgbClr val="222222"/>
              </a:solidFill>
              <a:highlight>
                <a:srgbClr val="FFFFFF"/>
              </a:highlight>
              <a:latin typeface="Roboto"/>
              <a:ea typeface="Roboto"/>
              <a:cs typeface="Roboto"/>
              <a:sym typeface="Roboto"/>
            </a:endParaRPr>
          </a:p>
        </p:txBody>
      </p:sp>
      <p:pic>
        <p:nvPicPr>
          <p:cNvPr id="178" name="Google Shape;178;p30"/>
          <p:cNvPicPr preferRelativeResize="0"/>
          <p:nvPr/>
        </p:nvPicPr>
        <p:blipFill>
          <a:blip r:embed="rId3">
            <a:alphaModFix/>
          </a:blip>
          <a:stretch>
            <a:fillRect/>
          </a:stretch>
        </p:blipFill>
        <p:spPr>
          <a:xfrm>
            <a:off x="4150" y="910625"/>
            <a:ext cx="9143999" cy="38826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2" name="Shape 182"/>
        <p:cNvGrpSpPr/>
        <p:nvPr/>
      </p:nvGrpSpPr>
      <p:grpSpPr>
        <a:xfrm>
          <a:off x="0" y="0"/>
          <a:ext cx="0" cy="0"/>
          <a:chOff x="0" y="0"/>
          <a:chExt cx="0" cy="0"/>
        </a:xfrm>
      </p:grpSpPr>
      <p:sp>
        <p:nvSpPr>
          <p:cNvPr id="183" name="Google Shape;183;p31"/>
          <p:cNvSpPr txBox="1"/>
          <p:nvPr>
            <p:ph type="title"/>
          </p:nvPr>
        </p:nvSpPr>
        <p:spPr>
          <a:xfrm>
            <a:off x="98200" y="96325"/>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How boosting Algorithms works?</a:t>
            </a:r>
            <a:endParaRPr/>
          </a:p>
        </p:txBody>
      </p:sp>
      <p:sp>
        <p:nvSpPr>
          <p:cNvPr id="184" name="Google Shape;184;p31"/>
          <p:cNvSpPr txBox="1"/>
          <p:nvPr/>
        </p:nvSpPr>
        <p:spPr>
          <a:xfrm>
            <a:off x="223350" y="750475"/>
            <a:ext cx="8697300" cy="3986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800">
              <a:solidFill>
                <a:srgbClr val="222222"/>
              </a:solidFill>
              <a:highlight>
                <a:srgbClr val="FFFFFF"/>
              </a:highlight>
              <a:latin typeface="Roboto"/>
              <a:ea typeface="Roboto"/>
              <a:cs typeface="Roboto"/>
              <a:sym typeface="Roboto"/>
            </a:endParaRPr>
          </a:p>
          <a:p>
            <a:pPr indent="0" lvl="0" marL="457200" rtl="0" algn="l">
              <a:lnSpc>
                <a:spcPct val="115000"/>
              </a:lnSpc>
              <a:spcBef>
                <a:spcPts val="1600"/>
              </a:spcBef>
              <a:spcAft>
                <a:spcPts val="1600"/>
              </a:spcAft>
              <a:buNone/>
            </a:pPr>
            <a:r>
              <a:t/>
            </a:r>
            <a:endParaRPr sz="1800">
              <a:solidFill>
                <a:srgbClr val="222222"/>
              </a:solidFill>
              <a:highlight>
                <a:srgbClr val="FFFFFF"/>
              </a:highlight>
              <a:latin typeface="Roboto"/>
              <a:ea typeface="Roboto"/>
              <a:cs typeface="Roboto"/>
              <a:sym typeface="Roboto"/>
            </a:endParaRPr>
          </a:p>
        </p:txBody>
      </p:sp>
      <p:pic>
        <p:nvPicPr>
          <p:cNvPr id="185" name="Google Shape;185;p31"/>
          <p:cNvPicPr preferRelativeResize="0"/>
          <p:nvPr/>
        </p:nvPicPr>
        <p:blipFill rotWithShape="1">
          <a:blip r:embed="rId3">
            <a:alphaModFix/>
          </a:blip>
          <a:srcRect b="0" l="0" r="9033" t="0"/>
          <a:stretch/>
        </p:blipFill>
        <p:spPr>
          <a:xfrm>
            <a:off x="0" y="940625"/>
            <a:ext cx="9143999" cy="24649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 name="Shape 72"/>
        <p:cNvGrpSpPr/>
        <p:nvPr/>
      </p:nvGrpSpPr>
      <p:grpSpPr>
        <a:xfrm>
          <a:off x="0" y="0"/>
          <a:ext cx="0" cy="0"/>
          <a:chOff x="0" y="0"/>
          <a:chExt cx="0" cy="0"/>
        </a:xfrm>
      </p:grpSpPr>
      <p:sp>
        <p:nvSpPr>
          <p:cNvPr id="73" name="Google Shape;73;p14"/>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Ensemble learning:</a:t>
            </a:r>
            <a:endParaRPr/>
          </a:p>
        </p:txBody>
      </p:sp>
      <p:sp>
        <p:nvSpPr>
          <p:cNvPr id="74" name="Google Shape;74;p14"/>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Ensemble: In+simul = in + all at the same time</a:t>
            </a:r>
            <a:endParaRPr/>
          </a:p>
          <a:p>
            <a:pPr indent="0" lvl="0" marL="0" rtl="0" algn="l">
              <a:spcBef>
                <a:spcPts val="1600"/>
              </a:spcBef>
              <a:spcAft>
                <a:spcPts val="0"/>
              </a:spcAft>
              <a:buNone/>
            </a:pPr>
            <a:r>
              <a:rPr lang="en"/>
              <a:t>Combining several base </a:t>
            </a:r>
            <a:r>
              <a:rPr lang="en"/>
              <a:t>models</a:t>
            </a:r>
            <a:r>
              <a:rPr lang="en"/>
              <a:t> in </a:t>
            </a:r>
            <a:r>
              <a:rPr lang="en"/>
              <a:t>order</a:t>
            </a:r>
            <a:r>
              <a:rPr lang="en"/>
              <a:t> to </a:t>
            </a:r>
            <a:r>
              <a:rPr lang="en"/>
              <a:t>produce</a:t>
            </a:r>
            <a:r>
              <a:rPr lang="en"/>
              <a:t> one optimal </a:t>
            </a:r>
            <a:r>
              <a:rPr lang="en"/>
              <a:t>predictive</a:t>
            </a:r>
            <a:r>
              <a:rPr lang="en"/>
              <a:t> </a:t>
            </a:r>
            <a:r>
              <a:rPr lang="en"/>
              <a:t>model.</a:t>
            </a:r>
            <a:endParaRPr/>
          </a:p>
          <a:p>
            <a:pPr indent="0" lvl="0" marL="0" rtl="0" algn="l">
              <a:spcBef>
                <a:spcPts val="1600"/>
              </a:spcBef>
              <a:spcAft>
                <a:spcPts val="1600"/>
              </a:spcAft>
              <a:buNone/>
            </a:pPr>
            <a:r>
              <a:rPr lang="en"/>
              <a:t>These </a:t>
            </a:r>
            <a:r>
              <a:rPr lang="en"/>
              <a:t>individual</a:t>
            </a:r>
            <a:r>
              <a:rPr lang="en"/>
              <a:t> </a:t>
            </a:r>
            <a:r>
              <a:rPr lang="en"/>
              <a:t>based</a:t>
            </a:r>
            <a:r>
              <a:rPr lang="en"/>
              <a:t> </a:t>
            </a:r>
            <a:r>
              <a:rPr lang="en"/>
              <a:t>models</a:t>
            </a:r>
            <a:r>
              <a:rPr lang="en"/>
              <a:t> are also known as weak learners.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9" name="Shape 189"/>
        <p:cNvGrpSpPr/>
        <p:nvPr/>
      </p:nvGrpSpPr>
      <p:grpSpPr>
        <a:xfrm>
          <a:off x="0" y="0"/>
          <a:ext cx="0" cy="0"/>
          <a:chOff x="0" y="0"/>
          <a:chExt cx="0" cy="0"/>
        </a:xfrm>
      </p:grpSpPr>
      <p:sp>
        <p:nvSpPr>
          <p:cNvPr id="190" name="Google Shape;190;p32"/>
          <p:cNvSpPr txBox="1"/>
          <p:nvPr>
            <p:ph type="title"/>
          </p:nvPr>
        </p:nvSpPr>
        <p:spPr>
          <a:xfrm>
            <a:off x="98200" y="96325"/>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Boosting Example</a:t>
            </a:r>
            <a:endParaRPr/>
          </a:p>
        </p:txBody>
      </p:sp>
      <p:sp>
        <p:nvSpPr>
          <p:cNvPr id="191" name="Google Shape;191;p32"/>
          <p:cNvSpPr txBox="1"/>
          <p:nvPr/>
        </p:nvSpPr>
        <p:spPr>
          <a:xfrm>
            <a:off x="227500" y="860550"/>
            <a:ext cx="8697300" cy="3986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solidFill>
                  <a:schemeClr val="lt2"/>
                </a:solidFill>
                <a:latin typeface="Roboto"/>
                <a:ea typeface="Roboto"/>
                <a:cs typeface="Roboto"/>
                <a:sym typeface="Roboto"/>
              </a:rPr>
              <a:t>															Classes: +, -</a:t>
            </a:r>
            <a:endParaRPr sz="1800">
              <a:solidFill>
                <a:schemeClr val="lt2"/>
              </a:solidFill>
              <a:latin typeface="Roboto"/>
              <a:ea typeface="Roboto"/>
              <a:cs typeface="Roboto"/>
              <a:sym typeface="Roboto"/>
            </a:endParaRPr>
          </a:p>
          <a:p>
            <a:pPr indent="0" lvl="0" marL="0" rtl="0" algn="l">
              <a:lnSpc>
                <a:spcPct val="115000"/>
              </a:lnSpc>
              <a:spcBef>
                <a:spcPts val="1600"/>
              </a:spcBef>
              <a:spcAft>
                <a:spcPts val="0"/>
              </a:spcAft>
              <a:buNone/>
            </a:pPr>
            <a:r>
              <a:rPr lang="en" sz="1800">
                <a:solidFill>
                  <a:schemeClr val="lt2"/>
                </a:solidFill>
                <a:latin typeface="Roboto"/>
                <a:ea typeface="Roboto"/>
                <a:cs typeface="Roboto"/>
                <a:sym typeface="Roboto"/>
              </a:rPr>
              <a:t>   Original dataset, D1           		                      </a:t>
            </a:r>
            <a:endParaRPr sz="1800">
              <a:solidFill>
                <a:schemeClr val="lt2"/>
              </a:solidFill>
              <a:latin typeface="Roboto"/>
              <a:ea typeface="Roboto"/>
              <a:cs typeface="Roboto"/>
              <a:sym typeface="Roboto"/>
            </a:endParaRPr>
          </a:p>
          <a:p>
            <a:pPr indent="0" lvl="0" marL="0" rtl="0" algn="l">
              <a:lnSpc>
                <a:spcPct val="115000"/>
              </a:lnSpc>
              <a:spcBef>
                <a:spcPts val="1600"/>
              </a:spcBef>
              <a:spcAft>
                <a:spcPts val="0"/>
              </a:spcAft>
              <a:buNone/>
            </a:pPr>
            <a:r>
              <a:t/>
            </a:r>
            <a:endParaRPr sz="1800">
              <a:solidFill>
                <a:schemeClr val="lt2"/>
              </a:solidFill>
              <a:latin typeface="Roboto"/>
              <a:ea typeface="Roboto"/>
              <a:cs typeface="Roboto"/>
              <a:sym typeface="Roboto"/>
            </a:endParaRPr>
          </a:p>
          <a:p>
            <a:pPr indent="0" lvl="0" marL="0" rtl="0" algn="l">
              <a:lnSpc>
                <a:spcPct val="115000"/>
              </a:lnSpc>
              <a:spcBef>
                <a:spcPts val="1600"/>
              </a:spcBef>
              <a:spcAft>
                <a:spcPts val="0"/>
              </a:spcAft>
              <a:buNone/>
            </a:pPr>
            <a:r>
              <a:rPr lang="en" sz="1800">
                <a:solidFill>
                  <a:schemeClr val="lt2"/>
                </a:solidFill>
                <a:latin typeface="Roboto"/>
                <a:ea typeface="Roboto"/>
                <a:cs typeface="Roboto"/>
                <a:sym typeface="Roboto"/>
              </a:rPr>
              <a:t> </a:t>
            </a:r>
            <a:endParaRPr sz="1800">
              <a:solidFill>
                <a:schemeClr val="lt2"/>
              </a:solidFill>
              <a:latin typeface="Roboto"/>
              <a:ea typeface="Roboto"/>
              <a:cs typeface="Roboto"/>
              <a:sym typeface="Roboto"/>
            </a:endParaRPr>
          </a:p>
          <a:p>
            <a:pPr indent="0" lvl="0" marL="0" rtl="0" algn="l">
              <a:lnSpc>
                <a:spcPct val="115000"/>
              </a:lnSpc>
              <a:spcBef>
                <a:spcPts val="1600"/>
              </a:spcBef>
              <a:spcAft>
                <a:spcPts val="0"/>
              </a:spcAft>
              <a:buNone/>
            </a:pPr>
            <a:r>
              <a:t/>
            </a:r>
            <a:endParaRPr sz="1800">
              <a:solidFill>
                <a:schemeClr val="lt2"/>
              </a:solidFill>
              <a:latin typeface="Roboto"/>
              <a:ea typeface="Roboto"/>
              <a:cs typeface="Roboto"/>
              <a:sym typeface="Roboto"/>
            </a:endParaRPr>
          </a:p>
          <a:p>
            <a:pPr indent="0" lvl="0" marL="0" rtl="0" algn="l">
              <a:lnSpc>
                <a:spcPct val="115000"/>
              </a:lnSpc>
              <a:spcBef>
                <a:spcPts val="1600"/>
              </a:spcBef>
              <a:spcAft>
                <a:spcPts val="0"/>
              </a:spcAft>
              <a:buNone/>
            </a:pPr>
            <a:r>
              <a:t/>
            </a:r>
            <a:endParaRPr sz="1800">
              <a:solidFill>
                <a:schemeClr val="lt2"/>
              </a:solidFill>
              <a:latin typeface="Roboto"/>
              <a:ea typeface="Roboto"/>
              <a:cs typeface="Roboto"/>
              <a:sym typeface="Roboto"/>
            </a:endParaRPr>
          </a:p>
          <a:p>
            <a:pPr indent="0" lvl="0" marL="0" rtl="0" algn="l">
              <a:lnSpc>
                <a:spcPct val="115000"/>
              </a:lnSpc>
              <a:spcBef>
                <a:spcPts val="1600"/>
              </a:spcBef>
              <a:spcAft>
                <a:spcPts val="0"/>
              </a:spcAft>
              <a:buNone/>
            </a:pPr>
            <a:r>
              <a:t/>
            </a:r>
            <a:endParaRPr sz="1800">
              <a:solidFill>
                <a:schemeClr val="lt2"/>
              </a:solidFill>
              <a:latin typeface="Roboto"/>
              <a:ea typeface="Roboto"/>
              <a:cs typeface="Roboto"/>
              <a:sym typeface="Roboto"/>
            </a:endParaRPr>
          </a:p>
          <a:p>
            <a:pPr indent="0" lvl="0" marL="0" rtl="0" algn="l">
              <a:lnSpc>
                <a:spcPct val="115000"/>
              </a:lnSpc>
              <a:spcBef>
                <a:spcPts val="1600"/>
              </a:spcBef>
              <a:spcAft>
                <a:spcPts val="1600"/>
              </a:spcAft>
              <a:buNone/>
            </a:pPr>
            <a:r>
              <a:t/>
            </a:r>
            <a:endParaRPr sz="1800">
              <a:solidFill>
                <a:schemeClr val="lt2"/>
              </a:solidFill>
              <a:latin typeface="Roboto"/>
              <a:ea typeface="Roboto"/>
              <a:cs typeface="Roboto"/>
              <a:sym typeface="Roboto"/>
            </a:endParaRPr>
          </a:p>
        </p:txBody>
      </p:sp>
      <p:pic>
        <p:nvPicPr>
          <p:cNvPr id="192" name="Google Shape;192;p32"/>
          <p:cNvPicPr preferRelativeResize="0"/>
          <p:nvPr/>
        </p:nvPicPr>
        <p:blipFill>
          <a:blip r:embed="rId3">
            <a:alphaModFix/>
          </a:blip>
          <a:stretch>
            <a:fillRect/>
          </a:stretch>
        </p:blipFill>
        <p:spPr>
          <a:xfrm>
            <a:off x="519850" y="1731400"/>
            <a:ext cx="1847025" cy="20309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6" name="Shape 196"/>
        <p:cNvGrpSpPr/>
        <p:nvPr/>
      </p:nvGrpSpPr>
      <p:grpSpPr>
        <a:xfrm>
          <a:off x="0" y="0"/>
          <a:ext cx="0" cy="0"/>
          <a:chOff x="0" y="0"/>
          <a:chExt cx="0" cy="0"/>
        </a:xfrm>
      </p:grpSpPr>
      <p:sp>
        <p:nvSpPr>
          <p:cNvPr id="197" name="Google Shape;197;p33"/>
          <p:cNvSpPr txBox="1"/>
          <p:nvPr>
            <p:ph type="title"/>
          </p:nvPr>
        </p:nvSpPr>
        <p:spPr>
          <a:xfrm>
            <a:off x="98200" y="96325"/>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Boosting Example</a:t>
            </a:r>
            <a:endParaRPr/>
          </a:p>
        </p:txBody>
      </p:sp>
      <p:sp>
        <p:nvSpPr>
          <p:cNvPr id="198" name="Google Shape;198;p33"/>
          <p:cNvSpPr txBox="1"/>
          <p:nvPr/>
        </p:nvSpPr>
        <p:spPr>
          <a:xfrm>
            <a:off x="227500" y="860550"/>
            <a:ext cx="8697300" cy="3986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800">
              <a:solidFill>
                <a:schemeClr val="lt2"/>
              </a:solidFill>
              <a:latin typeface="Roboto"/>
              <a:ea typeface="Roboto"/>
              <a:cs typeface="Roboto"/>
              <a:sym typeface="Roboto"/>
            </a:endParaRPr>
          </a:p>
          <a:p>
            <a:pPr indent="0" lvl="0" marL="0" rtl="0" algn="l">
              <a:lnSpc>
                <a:spcPct val="115000"/>
              </a:lnSpc>
              <a:spcBef>
                <a:spcPts val="1600"/>
              </a:spcBef>
              <a:spcAft>
                <a:spcPts val="0"/>
              </a:spcAft>
              <a:buNone/>
            </a:pPr>
            <a:r>
              <a:rPr lang="en" sz="1800">
                <a:solidFill>
                  <a:schemeClr val="lt2"/>
                </a:solidFill>
                <a:latin typeface="Roboto"/>
                <a:ea typeface="Roboto"/>
                <a:cs typeface="Roboto"/>
                <a:sym typeface="Roboto"/>
              </a:rPr>
              <a:t>   </a:t>
            </a:r>
            <a:r>
              <a:rPr lang="en" sz="1800">
                <a:solidFill>
                  <a:schemeClr val="lt2"/>
                </a:solidFill>
                <a:latin typeface="Roboto"/>
                <a:ea typeface="Roboto"/>
                <a:cs typeface="Roboto"/>
                <a:sym typeface="Roboto"/>
              </a:rPr>
              <a:t>Original dataset, D1                     Trained Classifier                       </a:t>
            </a:r>
            <a:endParaRPr sz="1800">
              <a:solidFill>
                <a:schemeClr val="lt2"/>
              </a:solidFill>
              <a:latin typeface="Roboto"/>
              <a:ea typeface="Roboto"/>
              <a:cs typeface="Roboto"/>
              <a:sym typeface="Roboto"/>
            </a:endParaRPr>
          </a:p>
          <a:p>
            <a:pPr indent="0" lvl="0" marL="0" rtl="0" algn="l">
              <a:lnSpc>
                <a:spcPct val="115000"/>
              </a:lnSpc>
              <a:spcBef>
                <a:spcPts val="1600"/>
              </a:spcBef>
              <a:spcAft>
                <a:spcPts val="0"/>
              </a:spcAft>
              <a:buNone/>
            </a:pPr>
            <a:r>
              <a:t/>
            </a:r>
            <a:endParaRPr sz="1800">
              <a:solidFill>
                <a:schemeClr val="lt2"/>
              </a:solidFill>
              <a:latin typeface="Roboto"/>
              <a:ea typeface="Roboto"/>
              <a:cs typeface="Roboto"/>
              <a:sym typeface="Roboto"/>
            </a:endParaRPr>
          </a:p>
          <a:p>
            <a:pPr indent="0" lvl="0" marL="0" rtl="0" algn="l">
              <a:lnSpc>
                <a:spcPct val="115000"/>
              </a:lnSpc>
              <a:spcBef>
                <a:spcPts val="1600"/>
              </a:spcBef>
              <a:spcAft>
                <a:spcPts val="0"/>
              </a:spcAft>
              <a:buNone/>
            </a:pPr>
            <a:r>
              <a:rPr lang="en" sz="1800">
                <a:solidFill>
                  <a:schemeClr val="lt2"/>
                </a:solidFill>
                <a:latin typeface="Roboto"/>
                <a:ea typeface="Roboto"/>
                <a:cs typeface="Roboto"/>
                <a:sym typeface="Roboto"/>
              </a:rPr>
              <a:t> </a:t>
            </a:r>
            <a:endParaRPr sz="1800">
              <a:solidFill>
                <a:schemeClr val="lt2"/>
              </a:solidFill>
              <a:latin typeface="Roboto"/>
              <a:ea typeface="Roboto"/>
              <a:cs typeface="Roboto"/>
              <a:sym typeface="Roboto"/>
            </a:endParaRPr>
          </a:p>
          <a:p>
            <a:pPr indent="0" lvl="0" marL="0" rtl="0" algn="l">
              <a:lnSpc>
                <a:spcPct val="115000"/>
              </a:lnSpc>
              <a:spcBef>
                <a:spcPts val="1600"/>
              </a:spcBef>
              <a:spcAft>
                <a:spcPts val="0"/>
              </a:spcAft>
              <a:buNone/>
            </a:pPr>
            <a:r>
              <a:t/>
            </a:r>
            <a:endParaRPr sz="1800">
              <a:solidFill>
                <a:schemeClr val="lt2"/>
              </a:solidFill>
              <a:latin typeface="Roboto"/>
              <a:ea typeface="Roboto"/>
              <a:cs typeface="Roboto"/>
              <a:sym typeface="Roboto"/>
            </a:endParaRPr>
          </a:p>
          <a:p>
            <a:pPr indent="0" lvl="0" marL="0" rtl="0" algn="l">
              <a:lnSpc>
                <a:spcPct val="115000"/>
              </a:lnSpc>
              <a:spcBef>
                <a:spcPts val="1600"/>
              </a:spcBef>
              <a:spcAft>
                <a:spcPts val="0"/>
              </a:spcAft>
              <a:buNone/>
            </a:pPr>
            <a:r>
              <a:t/>
            </a:r>
            <a:endParaRPr sz="1800">
              <a:solidFill>
                <a:schemeClr val="lt2"/>
              </a:solidFill>
              <a:latin typeface="Roboto"/>
              <a:ea typeface="Roboto"/>
              <a:cs typeface="Roboto"/>
              <a:sym typeface="Roboto"/>
            </a:endParaRPr>
          </a:p>
          <a:p>
            <a:pPr indent="0" lvl="0" marL="0" rtl="0" algn="l">
              <a:lnSpc>
                <a:spcPct val="115000"/>
              </a:lnSpc>
              <a:spcBef>
                <a:spcPts val="1600"/>
              </a:spcBef>
              <a:spcAft>
                <a:spcPts val="0"/>
              </a:spcAft>
              <a:buNone/>
            </a:pPr>
            <a:r>
              <a:t/>
            </a:r>
            <a:endParaRPr sz="1800">
              <a:solidFill>
                <a:schemeClr val="lt2"/>
              </a:solidFill>
              <a:latin typeface="Roboto"/>
              <a:ea typeface="Roboto"/>
              <a:cs typeface="Roboto"/>
              <a:sym typeface="Roboto"/>
            </a:endParaRPr>
          </a:p>
          <a:p>
            <a:pPr indent="0" lvl="0" marL="0" rtl="0" algn="l">
              <a:lnSpc>
                <a:spcPct val="115000"/>
              </a:lnSpc>
              <a:spcBef>
                <a:spcPts val="1600"/>
              </a:spcBef>
              <a:spcAft>
                <a:spcPts val="1600"/>
              </a:spcAft>
              <a:buNone/>
            </a:pPr>
            <a:r>
              <a:t/>
            </a:r>
            <a:endParaRPr sz="1800">
              <a:solidFill>
                <a:schemeClr val="lt2"/>
              </a:solidFill>
              <a:latin typeface="Roboto"/>
              <a:ea typeface="Roboto"/>
              <a:cs typeface="Roboto"/>
              <a:sym typeface="Roboto"/>
            </a:endParaRPr>
          </a:p>
        </p:txBody>
      </p:sp>
      <p:pic>
        <p:nvPicPr>
          <p:cNvPr id="199" name="Google Shape;199;p33"/>
          <p:cNvPicPr preferRelativeResize="0"/>
          <p:nvPr/>
        </p:nvPicPr>
        <p:blipFill>
          <a:blip r:embed="rId3">
            <a:alphaModFix/>
          </a:blip>
          <a:stretch>
            <a:fillRect/>
          </a:stretch>
        </p:blipFill>
        <p:spPr>
          <a:xfrm>
            <a:off x="3539163" y="1731387"/>
            <a:ext cx="1973475" cy="2030975"/>
          </a:xfrm>
          <a:prstGeom prst="rect">
            <a:avLst/>
          </a:prstGeom>
          <a:noFill/>
          <a:ln>
            <a:noFill/>
          </a:ln>
        </p:spPr>
      </p:pic>
      <p:pic>
        <p:nvPicPr>
          <p:cNvPr id="200" name="Google Shape;200;p33"/>
          <p:cNvPicPr preferRelativeResize="0"/>
          <p:nvPr/>
        </p:nvPicPr>
        <p:blipFill>
          <a:blip r:embed="rId4">
            <a:alphaModFix/>
          </a:blip>
          <a:stretch>
            <a:fillRect/>
          </a:stretch>
        </p:blipFill>
        <p:spPr>
          <a:xfrm>
            <a:off x="2474798" y="2445535"/>
            <a:ext cx="780145" cy="602700"/>
          </a:xfrm>
          <a:prstGeom prst="rect">
            <a:avLst/>
          </a:prstGeom>
          <a:noFill/>
          <a:ln>
            <a:noFill/>
          </a:ln>
        </p:spPr>
      </p:pic>
      <p:pic>
        <p:nvPicPr>
          <p:cNvPr id="201" name="Google Shape;201;p33"/>
          <p:cNvPicPr preferRelativeResize="0"/>
          <p:nvPr/>
        </p:nvPicPr>
        <p:blipFill>
          <a:blip r:embed="rId5">
            <a:alphaModFix/>
          </a:blip>
          <a:stretch>
            <a:fillRect/>
          </a:stretch>
        </p:blipFill>
        <p:spPr>
          <a:xfrm>
            <a:off x="519850" y="1731400"/>
            <a:ext cx="1847025" cy="20309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5" name="Shape 205"/>
        <p:cNvGrpSpPr/>
        <p:nvPr/>
      </p:nvGrpSpPr>
      <p:grpSpPr>
        <a:xfrm>
          <a:off x="0" y="0"/>
          <a:ext cx="0" cy="0"/>
          <a:chOff x="0" y="0"/>
          <a:chExt cx="0" cy="0"/>
        </a:xfrm>
      </p:grpSpPr>
      <p:sp>
        <p:nvSpPr>
          <p:cNvPr id="206" name="Google Shape;206;p34"/>
          <p:cNvSpPr txBox="1"/>
          <p:nvPr>
            <p:ph type="title"/>
          </p:nvPr>
        </p:nvSpPr>
        <p:spPr>
          <a:xfrm>
            <a:off x="98200" y="96325"/>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Boosting Example</a:t>
            </a:r>
            <a:endParaRPr/>
          </a:p>
        </p:txBody>
      </p:sp>
      <p:sp>
        <p:nvSpPr>
          <p:cNvPr id="207" name="Google Shape;207;p34"/>
          <p:cNvSpPr txBox="1"/>
          <p:nvPr/>
        </p:nvSpPr>
        <p:spPr>
          <a:xfrm>
            <a:off x="227500" y="860550"/>
            <a:ext cx="8697300" cy="3986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solidFill>
                  <a:schemeClr val="lt2"/>
                </a:solidFill>
                <a:latin typeface="Roboto"/>
                <a:ea typeface="Roboto"/>
                <a:cs typeface="Roboto"/>
                <a:sym typeface="Roboto"/>
              </a:rPr>
              <a:t>The observations which are incorrectly predicted, are given higher weights.</a:t>
            </a:r>
            <a:endParaRPr sz="1800">
              <a:solidFill>
                <a:schemeClr val="lt2"/>
              </a:solidFill>
              <a:latin typeface="Roboto"/>
              <a:ea typeface="Roboto"/>
              <a:cs typeface="Roboto"/>
              <a:sym typeface="Roboto"/>
            </a:endParaRPr>
          </a:p>
          <a:p>
            <a:pPr indent="0" lvl="0" marL="0" rtl="0" algn="l">
              <a:lnSpc>
                <a:spcPct val="115000"/>
              </a:lnSpc>
              <a:spcBef>
                <a:spcPts val="1600"/>
              </a:spcBef>
              <a:spcAft>
                <a:spcPts val="0"/>
              </a:spcAft>
              <a:buNone/>
            </a:pPr>
            <a:r>
              <a:rPr lang="en" sz="1800">
                <a:solidFill>
                  <a:schemeClr val="lt2"/>
                </a:solidFill>
                <a:latin typeface="Roboto"/>
                <a:ea typeface="Roboto"/>
                <a:cs typeface="Roboto"/>
                <a:sym typeface="Roboto"/>
              </a:rPr>
              <a:t>   </a:t>
            </a:r>
            <a:r>
              <a:rPr lang="en" sz="1800">
                <a:solidFill>
                  <a:schemeClr val="lt2"/>
                </a:solidFill>
                <a:latin typeface="Roboto"/>
                <a:ea typeface="Roboto"/>
                <a:cs typeface="Roboto"/>
                <a:sym typeface="Roboto"/>
              </a:rPr>
              <a:t>Original dataset, D1                     Trained Classifier                       Updated dataset,D2</a:t>
            </a:r>
            <a:endParaRPr sz="1800">
              <a:solidFill>
                <a:schemeClr val="lt2"/>
              </a:solidFill>
              <a:latin typeface="Roboto"/>
              <a:ea typeface="Roboto"/>
              <a:cs typeface="Roboto"/>
              <a:sym typeface="Roboto"/>
            </a:endParaRPr>
          </a:p>
          <a:p>
            <a:pPr indent="0" lvl="0" marL="0" rtl="0" algn="l">
              <a:lnSpc>
                <a:spcPct val="115000"/>
              </a:lnSpc>
              <a:spcBef>
                <a:spcPts val="1600"/>
              </a:spcBef>
              <a:spcAft>
                <a:spcPts val="0"/>
              </a:spcAft>
              <a:buNone/>
            </a:pPr>
            <a:r>
              <a:t/>
            </a:r>
            <a:endParaRPr sz="1800">
              <a:solidFill>
                <a:schemeClr val="lt2"/>
              </a:solidFill>
              <a:latin typeface="Roboto"/>
              <a:ea typeface="Roboto"/>
              <a:cs typeface="Roboto"/>
              <a:sym typeface="Roboto"/>
            </a:endParaRPr>
          </a:p>
          <a:p>
            <a:pPr indent="0" lvl="0" marL="0" rtl="0" algn="l">
              <a:lnSpc>
                <a:spcPct val="115000"/>
              </a:lnSpc>
              <a:spcBef>
                <a:spcPts val="1600"/>
              </a:spcBef>
              <a:spcAft>
                <a:spcPts val="0"/>
              </a:spcAft>
              <a:buNone/>
            </a:pPr>
            <a:r>
              <a:rPr lang="en" sz="1800">
                <a:solidFill>
                  <a:schemeClr val="lt2"/>
                </a:solidFill>
                <a:latin typeface="Roboto"/>
                <a:ea typeface="Roboto"/>
                <a:cs typeface="Roboto"/>
                <a:sym typeface="Roboto"/>
              </a:rPr>
              <a:t> </a:t>
            </a:r>
            <a:endParaRPr sz="1800">
              <a:solidFill>
                <a:schemeClr val="lt2"/>
              </a:solidFill>
              <a:latin typeface="Roboto"/>
              <a:ea typeface="Roboto"/>
              <a:cs typeface="Roboto"/>
              <a:sym typeface="Roboto"/>
            </a:endParaRPr>
          </a:p>
          <a:p>
            <a:pPr indent="0" lvl="0" marL="0" rtl="0" algn="l">
              <a:lnSpc>
                <a:spcPct val="115000"/>
              </a:lnSpc>
              <a:spcBef>
                <a:spcPts val="1600"/>
              </a:spcBef>
              <a:spcAft>
                <a:spcPts val="0"/>
              </a:spcAft>
              <a:buNone/>
            </a:pPr>
            <a:r>
              <a:t/>
            </a:r>
            <a:endParaRPr sz="1800">
              <a:solidFill>
                <a:schemeClr val="lt2"/>
              </a:solidFill>
              <a:latin typeface="Roboto"/>
              <a:ea typeface="Roboto"/>
              <a:cs typeface="Roboto"/>
              <a:sym typeface="Roboto"/>
            </a:endParaRPr>
          </a:p>
          <a:p>
            <a:pPr indent="0" lvl="0" marL="0" rtl="0" algn="l">
              <a:lnSpc>
                <a:spcPct val="115000"/>
              </a:lnSpc>
              <a:spcBef>
                <a:spcPts val="1600"/>
              </a:spcBef>
              <a:spcAft>
                <a:spcPts val="0"/>
              </a:spcAft>
              <a:buNone/>
            </a:pPr>
            <a:r>
              <a:t/>
            </a:r>
            <a:endParaRPr sz="1800">
              <a:solidFill>
                <a:schemeClr val="lt2"/>
              </a:solidFill>
              <a:latin typeface="Roboto"/>
              <a:ea typeface="Roboto"/>
              <a:cs typeface="Roboto"/>
              <a:sym typeface="Roboto"/>
            </a:endParaRPr>
          </a:p>
          <a:p>
            <a:pPr indent="0" lvl="0" marL="0" rtl="0" algn="l">
              <a:lnSpc>
                <a:spcPct val="115000"/>
              </a:lnSpc>
              <a:spcBef>
                <a:spcPts val="1600"/>
              </a:spcBef>
              <a:spcAft>
                <a:spcPts val="0"/>
              </a:spcAft>
              <a:buNone/>
            </a:pPr>
            <a:r>
              <a:t/>
            </a:r>
            <a:endParaRPr sz="1800">
              <a:solidFill>
                <a:schemeClr val="lt2"/>
              </a:solidFill>
              <a:latin typeface="Roboto"/>
              <a:ea typeface="Roboto"/>
              <a:cs typeface="Roboto"/>
              <a:sym typeface="Roboto"/>
            </a:endParaRPr>
          </a:p>
          <a:p>
            <a:pPr indent="0" lvl="0" marL="0" rtl="0" algn="l">
              <a:lnSpc>
                <a:spcPct val="115000"/>
              </a:lnSpc>
              <a:spcBef>
                <a:spcPts val="1600"/>
              </a:spcBef>
              <a:spcAft>
                <a:spcPts val="1600"/>
              </a:spcAft>
              <a:buNone/>
            </a:pPr>
            <a:r>
              <a:t/>
            </a:r>
            <a:endParaRPr sz="1800">
              <a:solidFill>
                <a:schemeClr val="lt2"/>
              </a:solidFill>
              <a:latin typeface="Roboto"/>
              <a:ea typeface="Roboto"/>
              <a:cs typeface="Roboto"/>
              <a:sym typeface="Roboto"/>
            </a:endParaRPr>
          </a:p>
        </p:txBody>
      </p:sp>
      <p:pic>
        <p:nvPicPr>
          <p:cNvPr id="208" name="Google Shape;208;p34"/>
          <p:cNvPicPr preferRelativeResize="0"/>
          <p:nvPr/>
        </p:nvPicPr>
        <p:blipFill>
          <a:blip r:embed="rId3">
            <a:alphaModFix/>
          </a:blip>
          <a:stretch>
            <a:fillRect/>
          </a:stretch>
        </p:blipFill>
        <p:spPr>
          <a:xfrm>
            <a:off x="3539163" y="1731387"/>
            <a:ext cx="1973475" cy="2030975"/>
          </a:xfrm>
          <a:prstGeom prst="rect">
            <a:avLst/>
          </a:prstGeom>
          <a:noFill/>
          <a:ln>
            <a:noFill/>
          </a:ln>
        </p:spPr>
      </p:pic>
      <p:pic>
        <p:nvPicPr>
          <p:cNvPr id="209" name="Google Shape;209;p34"/>
          <p:cNvPicPr preferRelativeResize="0"/>
          <p:nvPr/>
        </p:nvPicPr>
        <p:blipFill>
          <a:blip r:embed="rId4">
            <a:alphaModFix/>
          </a:blip>
          <a:stretch>
            <a:fillRect/>
          </a:stretch>
        </p:blipFill>
        <p:spPr>
          <a:xfrm>
            <a:off x="2474798" y="2445535"/>
            <a:ext cx="780145" cy="602700"/>
          </a:xfrm>
          <a:prstGeom prst="rect">
            <a:avLst/>
          </a:prstGeom>
          <a:noFill/>
          <a:ln>
            <a:noFill/>
          </a:ln>
        </p:spPr>
      </p:pic>
      <p:pic>
        <p:nvPicPr>
          <p:cNvPr id="210" name="Google Shape;210;p34"/>
          <p:cNvPicPr preferRelativeResize="0"/>
          <p:nvPr/>
        </p:nvPicPr>
        <p:blipFill>
          <a:blip r:embed="rId4">
            <a:alphaModFix/>
          </a:blip>
          <a:stretch>
            <a:fillRect/>
          </a:stretch>
        </p:blipFill>
        <p:spPr>
          <a:xfrm>
            <a:off x="5741010" y="2431685"/>
            <a:ext cx="780145" cy="602700"/>
          </a:xfrm>
          <a:prstGeom prst="rect">
            <a:avLst/>
          </a:prstGeom>
          <a:noFill/>
          <a:ln>
            <a:noFill/>
          </a:ln>
        </p:spPr>
      </p:pic>
      <p:pic>
        <p:nvPicPr>
          <p:cNvPr id="211" name="Google Shape;211;p34"/>
          <p:cNvPicPr preferRelativeResize="0"/>
          <p:nvPr/>
        </p:nvPicPr>
        <p:blipFill>
          <a:blip r:embed="rId5">
            <a:alphaModFix/>
          </a:blip>
          <a:stretch>
            <a:fillRect/>
          </a:stretch>
        </p:blipFill>
        <p:spPr>
          <a:xfrm>
            <a:off x="6749500" y="1731374"/>
            <a:ext cx="1893750" cy="2003325"/>
          </a:xfrm>
          <a:prstGeom prst="rect">
            <a:avLst/>
          </a:prstGeom>
          <a:noFill/>
          <a:ln>
            <a:noFill/>
          </a:ln>
        </p:spPr>
      </p:pic>
      <p:pic>
        <p:nvPicPr>
          <p:cNvPr id="212" name="Google Shape;212;p34"/>
          <p:cNvPicPr preferRelativeResize="0"/>
          <p:nvPr/>
        </p:nvPicPr>
        <p:blipFill>
          <a:blip r:embed="rId6">
            <a:alphaModFix/>
          </a:blip>
          <a:stretch>
            <a:fillRect/>
          </a:stretch>
        </p:blipFill>
        <p:spPr>
          <a:xfrm>
            <a:off x="519850" y="1731400"/>
            <a:ext cx="1847025" cy="20309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6" name="Shape 216"/>
        <p:cNvGrpSpPr/>
        <p:nvPr/>
      </p:nvGrpSpPr>
      <p:grpSpPr>
        <a:xfrm>
          <a:off x="0" y="0"/>
          <a:ext cx="0" cy="0"/>
          <a:chOff x="0" y="0"/>
          <a:chExt cx="0" cy="0"/>
        </a:xfrm>
      </p:grpSpPr>
      <p:sp>
        <p:nvSpPr>
          <p:cNvPr id="217" name="Google Shape;217;p35"/>
          <p:cNvSpPr txBox="1"/>
          <p:nvPr>
            <p:ph type="title"/>
          </p:nvPr>
        </p:nvSpPr>
        <p:spPr>
          <a:xfrm>
            <a:off x="98200" y="96325"/>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Boosting Example</a:t>
            </a:r>
            <a:endParaRPr/>
          </a:p>
        </p:txBody>
      </p:sp>
      <p:sp>
        <p:nvSpPr>
          <p:cNvPr id="218" name="Google Shape;218;p35"/>
          <p:cNvSpPr txBox="1"/>
          <p:nvPr/>
        </p:nvSpPr>
        <p:spPr>
          <a:xfrm>
            <a:off x="227500" y="860550"/>
            <a:ext cx="8697300" cy="3986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solidFill>
                  <a:schemeClr val="lt2"/>
                </a:solidFill>
                <a:latin typeface="Roboto"/>
                <a:ea typeface="Roboto"/>
                <a:cs typeface="Roboto"/>
                <a:sym typeface="Roboto"/>
              </a:rPr>
              <a:t>U</a:t>
            </a:r>
            <a:r>
              <a:rPr lang="en" sz="1800">
                <a:solidFill>
                  <a:schemeClr val="lt2"/>
                </a:solidFill>
                <a:latin typeface="Roboto"/>
                <a:ea typeface="Roboto"/>
                <a:cs typeface="Roboto"/>
                <a:sym typeface="Roboto"/>
              </a:rPr>
              <a:t>pdated dataset, D2                            </a:t>
            </a:r>
            <a:endParaRPr sz="1800">
              <a:solidFill>
                <a:schemeClr val="lt2"/>
              </a:solidFill>
              <a:latin typeface="Roboto"/>
              <a:ea typeface="Roboto"/>
              <a:cs typeface="Roboto"/>
              <a:sym typeface="Roboto"/>
            </a:endParaRPr>
          </a:p>
          <a:p>
            <a:pPr indent="0" lvl="0" marL="0" rtl="0" algn="l">
              <a:lnSpc>
                <a:spcPct val="115000"/>
              </a:lnSpc>
              <a:spcBef>
                <a:spcPts val="1600"/>
              </a:spcBef>
              <a:spcAft>
                <a:spcPts val="0"/>
              </a:spcAft>
              <a:buNone/>
            </a:pPr>
            <a:r>
              <a:t/>
            </a:r>
            <a:endParaRPr sz="1800">
              <a:solidFill>
                <a:schemeClr val="lt2"/>
              </a:solidFill>
              <a:latin typeface="Roboto"/>
              <a:ea typeface="Roboto"/>
              <a:cs typeface="Roboto"/>
              <a:sym typeface="Roboto"/>
            </a:endParaRPr>
          </a:p>
          <a:p>
            <a:pPr indent="0" lvl="0" marL="0" rtl="0" algn="l">
              <a:lnSpc>
                <a:spcPct val="115000"/>
              </a:lnSpc>
              <a:spcBef>
                <a:spcPts val="1600"/>
              </a:spcBef>
              <a:spcAft>
                <a:spcPts val="0"/>
              </a:spcAft>
              <a:buNone/>
            </a:pPr>
            <a:r>
              <a:rPr lang="en" sz="1800">
                <a:solidFill>
                  <a:schemeClr val="lt2"/>
                </a:solidFill>
                <a:latin typeface="Roboto"/>
                <a:ea typeface="Roboto"/>
                <a:cs typeface="Roboto"/>
                <a:sym typeface="Roboto"/>
              </a:rPr>
              <a:t> </a:t>
            </a:r>
            <a:endParaRPr sz="1800">
              <a:solidFill>
                <a:schemeClr val="lt2"/>
              </a:solidFill>
              <a:latin typeface="Roboto"/>
              <a:ea typeface="Roboto"/>
              <a:cs typeface="Roboto"/>
              <a:sym typeface="Roboto"/>
            </a:endParaRPr>
          </a:p>
          <a:p>
            <a:pPr indent="0" lvl="0" marL="0" rtl="0" algn="l">
              <a:lnSpc>
                <a:spcPct val="115000"/>
              </a:lnSpc>
              <a:spcBef>
                <a:spcPts val="1600"/>
              </a:spcBef>
              <a:spcAft>
                <a:spcPts val="0"/>
              </a:spcAft>
              <a:buNone/>
            </a:pPr>
            <a:r>
              <a:t/>
            </a:r>
            <a:endParaRPr sz="1800">
              <a:solidFill>
                <a:schemeClr val="lt2"/>
              </a:solidFill>
              <a:latin typeface="Roboto"/>
              <a:ea typeface="Roboto"/>
              <a:cs typeface="Roboto"/>
              <a:sym typeface="Roboto"/>
            </a:endParaRPr>
          </a:p>
          <a:p>
            <a:pPr indent="0" lvl="0" marL="0" rtl="0" algn="l">
              <a:lnSpc>
                <a:spcPct val="115000"/>
              </a:lnSpc>
              <a:spcBef>
                <a:spcPts val="1600"/>
              </a:spcBef>
              <a:spcAft>
                <a:spcPts val="0"/>
              </a:spcAft>
              <a:buNone/>
            </a:pPr>
            <a:r>
              <a:t/>
            </a:r>
            <a:endParaRPr sz="1800">
              <a:solidFill>
                <a:schemeClr val="lt2"/>
              </a:solidFill>
              <a:latin typeface="Roboto"/>
              <a:ea typeface="Roboto"/>
              <a:cs typeface="Roboto"/>
              <a:sym typeface="Roboto"/>
            </a:endParaRPr>
          </a:p>
          <a:p>
            <a:pPr indent="0" lvl="0" marL="0" rtl="0" algn="l">
              <a:lnSpc>
                <a:spcPct val="115000"/>
              </a:lnSpc>
              <a:spcBef>
                <a:spcPts val="1600"/>
              </a:spcBef>
              <a:spcAft>
                <a:spcPts val="0"/>
              </a:spcAft>
              <a:buNone/>
            </a:pPr>
            <a:r>
              <a:t/>
            </a:r>
            <a:endParaRPr sz="1800">
              <a:solidFill>
                <a:schemeClr val="lt2"/>
              </a:solidFill>
              <a:latin typeface="Roboto"/>
              <a:ea typeface="Roboto"/>
              <a:cs typeface="Roboto"/>
              <a:sym typeface="Roboto"/>
            </a:endParaRPr>
          </a:p>
          <a:p>
            <a:pPr indent="0" lvl="0" marL="0" rtl="0" algn="l">
              <a:lnSpc>
                <a:spcPct val="115000"/>
              </a:lnSpc>
              <a:spcBef>
                <a:spcPts val="1600"/>
              </a:spcBef>
              <a:spcAft>
                <a:spcPts val="1600"/>
              </a:spcAft>
              <a:buNone/>
            </a:pPr>
            <a:r>
              <a:t/>
            </a:r>
            <a:endParaRPr sz="1800">
              <a:solidFill>
                <a:schemeClr val="lt2"/>
              </a:solidFill>
              <a:latin typeface="Roboto"/>
              <a:ea typeface="Roboto"/>
              <a:cs typeface="Roboto"/>
              <a:sym typeface="Roboto"/>
            </a:endParaRPr>
          </a:p>
        </p:txBody>
      </p:sp>
      <p:pic>
        <p:nvPicPr>
          <p:cNvPr id="219" name="Google Shape;219;p35"/>
          <p:cNvPicPr preferRelativeResize="0"/>
          <p:nvPr/>
        </p:nvPicPr>
        <p:blipFill>
          <a:blip r:embed="rId3">
            <a:alphaModFix/>
          </a:blip>
          <a:stretch>
            <a:fillRect/>
          </a:stretch>
        </p:blipFill>
        <p:spPr>
          <a:xfrm>
            <a:off x="525300" y="1760236"/>
            <a:ext cx="1893750" cy="2003325"/>
          </a:xfrm>
          <a:prstGeom prst="rect">
            <a:avLst/>
          </a:prstGeom>
          <a:noFill/>
          <a:ln>
            <a:noFill/>
          </a:ln>
        </p:spPr>
      </p:pic>
      <p:pic>
        <p:nvPicPr>
          <p:cNvPr id="220" name="Google Shape;220;p35"/>
          <p:cNvPicPr preferRelativeResize="0"/>
          <p:nvPr/>
        </p:nvPicPr>
        <p:blipFill rotWithShape="1">
          <a:blip r:embed="rId4">
            <a:alphaModFix/>
          </a:blip>
          <a:srcRect b="185960" l="-7689" r="7690" t="-185959"/>
          <a:stretch/>
        </p:blipFill>
        <p:spPr>
          <a:xfrm>
            <a:off x="5498860" y="2270410"/>
            <a:ext cx="780145" cy="6027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4" name="Shape 224"/>
        <p:cNvGrpSpPr/>
        <p:nvPr/>
      </p:nvGrpSpPr>
      <p:grpSpPr>
        <a:xfrm>
          <a:off x="0" y="0"/>
          <a:ext cx="0" cy="0"/>
          <a:chOff x="0" y="0"/>
          <a:chExt cx="0" cy="0"/>
        </a:xfrm>
      </p:grpSpPr>
      <p:sp>
        <p:nvSpPr>
          <p:cNvPr id="225" name="Google Shape;225;p36"/>
          <p:cNvSpPr txBox="1"/>
          <p:nvPr>
            <p:ph type="title"/>
          </p:nvPr>
        </p:nvSpPr>
        <p:spPr>
          <a:xfrm>
            <a:off x="98200" y="96325"/>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Boosting Example</a:t>
            </a:r>
            <a:endParaRPr/>
          </a:p>
        </p:txBody>
      </p:sp>
      <p:sp>
        <p:nvSpPr>
          <p:cNvPr id="226" name="Google Shape;226;p36"/>
          <p:cNvSpPr txBox="1"/>
          <p:nvPr/>
        </p:nvSpPr>
        <p:spPr>
          <a:xfrm>
            <a:off x="227500" y="860550"/>
            <a:ext cx="8697300" cy="3986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solidFill>
                  <a:schemeClr val="lt2"/>
                </a:solidFill>
                <a:latin typeface="Roboto"/>
                <a:ea typeface="Roboto"/>
                <a:cs typeface="Roboto"/>
                <a:sym typeface="Roboto"/>
              </a:rPr>
              <a:t>Updated dataset, D2                    Trained Classifier           </a:t>
            </a:r>
            <a:endParaRPr sz="1800">
              <a:solidFill>
                <a:schemeClr val="lt2"/>
              </a:solidFill>
              <a:latin typeface="Roboto"/>
              <a:ea typeface="Roboto"/>
              <a:cs typeface="Roboto"/>
              <a:sym typeface="Roboto"/>
            </a:endParaRPr>
          </a:p>
          <a:p>
            <a:pPr indent="0" lvl="0" marL="0" rtl="0" algn="l">
              <a:lnSpc>
                <a:spcPct val="115000"/>
              </a:lnSpc>
              <a:spcBef>
                <a:spcPts val="1600"/>
              </a:spcBef>
              <a:spcAft>
                <a:spcPts val="0"/>
              </a:spcAft>
              <a:buNone/>
            </a:pPr>
            <a:r>
              <a:t/>
            </a:r>
            <a:endParaRPr sz="1800">
              <a:solidFill>
                <a:schemeClr val="lt2"/>
              </a:solidFill>
              <a:latin typeface="Roboto"/>
              <a:ea typeface="Roboto"/>
              <a:cs typeface="Roboto"/>
              <a:sym typeface="Roboto"/>
            </a:endParaRPr>
          </a:p>
          <a:p>
            <a:pPr indent="0" lvl="0" marL="0" rtl="0" algn="l">
              <a:lnSpc>
                <a:spcPct val="115000"/>
              </a:lnSpc>
              <a:spcBef>
                <a:spcPts val="1600"/>
              </a:spcBef>
              <a:spcAft>
                <a:spcPts val="0"/>
              </a:spcAft>
              <a:buNone/>
            </a:pPr>
            <a:r>
              <a:rPr lang="en" sz="1800">
                <a:solidFill>
                  <a:schemeClr val="lt2"/>
                </a:solidFill>
                <a:latin typeface="Roboto"/>
                <a:ea typeface="Roboto"/>
                <a:cs typeface="Roboto"/>
                <a:sym typeface="Roboto"/>
              </a:rPr>
              <a:t> </a:t>
            </a:r>
            <a:endParaRPr sz="1800">
              <a:solidFill>
                <a:schemeClr val="lt2"/>
              </a:solidFill>
              <a:latin typeface="Roboto"/>
              <a:ea typeface="Roboto"/>
              <a:cs typeface="Roboto"/>
              <a:sym typeface="Roboto"/>
            </a:endParaRPr>
          </a:p>
          <a:p>
            <a:pPr indent="0" lvl="0" marL="0" rtl="0" algn="l">
              <a:lnSpc>
                <a:spcPct val="115000"/>
              </a:lnSpc>
              <a:spcBef>
                <a:spcPts val="1600"/>
              </a:spcBef>
              <a:spcAft>
                <a:spcPts val="0"/>
              </a:spcAft>
              <a:buNone/>
            </a:pPr>
            <a:r>
              <a:t/>
            </a:r>
            <a:endParaRPr sz="1800">
              <a:solidFill>
                <a:schemeClr val="lt2"/>
              </a:solidFill>
              <a:latin typeface="Roboto"/>
              <a:ea typeface="Roboto"/>
              <a:cs typeface="Roboto"/>
              <a:sym typeface="Roboto"/>
            </a:endParaRPr>
          </a:p>
          <a:p>
            <a:pPr indent="0" lvl="0" marL="0" rtl="0" algn="l">
              <a:lnSpc>
                <a:spcPct val="115000"/>
              </a:lnSpc>
              <a:spcBef>
                <a:spcPts val="1600"/>
              </a:spcBef>
              <a:spcAft>
                <a:spcPts val="0"/>
              </a:spcAft>
              <a:buNone/>
            </a:pPr>
            <a:r>
              <a:t/>
            </a:r>
            <a:endParaRPr sz="1800">
              <a:solidFill>
                <a:schemeClr val="lt2"/>
              </a:solidFill>
              <a:latin typeface="Roboto"/>
              <a:ea typeface="Roboto"/>
              <a:cs typeface="Roboto"/>
              <a:sym typeface="Roboto"/>
            </a:endParaRPr>
          </a:p>
          <a:p>
            <a:pPr indent="0" lvl="0" marL="0" rtl="0" algn="l">
              <a:lnSpc>
                <a:spcPct val="115000"/>
              </a:lnSpc>
              <a:spcBef>
                <a:spcPts val="1600"/>
              </a:spcBef>
              <a:spcAft>
                <a:spcPts val="0"/>
              </a:spcAft>
              <a:buNone/>
            </a:pPr>
            <a:r>
              <a:t/>
            </a:r>
            <a:endParaRPr sz="1800">
              <a:solidFill>
                <a:schemeClr val="lt2"/>
              </a:solidFill>
              <a:latin typeface="Roboto"/>
              <a:ea typeface="Roboto"/>
              <a:cs typeface="Roboto"/>
              <a:sym typeface="Roboto"/>
            </a:endParaRPr>
          </a:p>
          <a:p>
            <a:pPr indent="0" lvl="0" marL="0" rtl="0" algn="l">
              <a:lnSpc>
                <a:spcPct val="115000"/>
              </a:lnSpc>
              <a:spcBef>
                <a:spcPts val="1600"/>
              </a:spcBef>
              <a:spcAft>
                <a:spcPts val="1600"/>
              </a:spcAft>
              <a:buNone/>
            </a:pPr>
            <a:r>
              <a:t/>
            </a:r>
            <a:endParaRPr sz="1800">
              <a:solidFill>
                <a:schemeClr val="lt2"/>
              </a:solidFill>
              <a:latin typeface="Roboto"/>
              <a:ea typeface="Roboto"/>
              <a:cs typeface="Roboto"/>
              <a:sym typeface="Roboto"/>
            </a:endParaRPr>
          </a:p>
        </p:txBody>
      </p:sp>
      <p:pic>
        <p:nvPicPr>
          <p:cNvPr id="227" name="Google Shape;227;p36"/>
          <p:cNvPicPr preferRelativeResize="0"/>
          <p:nvPr/>
        </p:nvPicPr>
        <p:blipFill>
          <a:blip r:embed="rId3">
            <a:alphaModFix/>
          </a:blip>
          <a:stretch>
            <a:fillRect/>
          </a:stretch>
        </p:blipFill>
        <p:spPr>
          <a:xfrm>
            <a:off x="525300" y="1760236"/>
            <a:ext cx="1893750" cy="2003325"/>
          </a:xfrm>
          <a:prstGeom prst="rect">
            <a:avLst/>
          </a:prstGeom>
          <a:noFill/>
          <a:ln>
            <a:noFill/>
          </a:ln>
        </p:spPr>
      </p:pic>
      <p:pic>
        <p:nvPicPr>
          <p:cNvPr id="228" name="Google Shape;228;p36"/>
          <p:cNvPicPr preferRelativeResize="0"/>
          <p:nvPr/>
        </p:nvPicPr>
        <p:blipFill rotWithShape="1">
          <a:blip r:embed="rId4">
            <a:alphaModFix/>
          </a:blip>
          <a:srcRect b="185960" l="-7689" r="7690" t="-185959"/>
          <a:stretch/>
        </p:blipFill>
        <p:spPr>
          <a:xfrm>
            <a:off x="5498860" y="2270410"/>
            <a:ext cx="780145" cy="602700"/>
          </a:xfrm>
          <a:prstGeom prst="rect">
            <a:avLst/>
          </a:prstGeom>
          <a:noFill/>
          <a:ln>
            <a:noFill/>
          </a:ln>
        </p:spPr>
      </p:pic>
      <p:pic>
        <p:nvPicPr>
          <p:cNvPr id="229" name="Google Shape;229;p36"/>
          <p:cNvPicPr preferRelativeResize="0"/>
          <p:nvPr/>
        </p:nvPicPr>
        <p:blipFill>
          <a:blip r:embed="rId5">
            <a:alphaModFix/>
          </a:blip>
          <a:stretch>
            <a:fillRect/>
          </a:stretch>
        </p:blipFill>
        <p:spPr>
          <a:xfrm>
            <a:off x="3396900" y="1760225"/>
            <a:ext cx="1893750" cy="2003325"/>
          </a:xfrm>
          <a:prstGeom prst="rect">
            <a:avLst/>
          </a:prstGeom>
          <a:noFill/>
          <a:ln>
            <a:noFill/>
          </a:ln>
        </p:spPr>
      </p:pic>
      <p:pic>
        <p:nvPicPr>
          <p:cNvPr id="230" name="Google Shape;230;p36"/>
          <p:cNvPicPr preferRelativeResize="0"/>
          <p:nvPr/>
        </p:nvPicPr>
        <p:blipFill>
          <a:blip r:embed="rId4">
            <a:alphaModFix/>
          </a:blip>
          <a:stretch>
            <a:fillRect/>
          </a:stretch>
        </p:blipFill>
        <p:spPr>
          <a:xfrm>
            <a:off x="2517898" y="2460535"/>
            <a:ext cx="780145" cy="6027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4" name="Shape 234"/>
        <p:cNvGrpSpPr/>
        <p:nvPr/>
      </p:nvGrpSpPr>
      <p:grpSpPr>
        <a:xfrm>
          <a:off x="0" y="0"/>
          <a:ext cx="0" cy="0"/>
          <a:chOff x="0" y="0"/>
          <a:chExt cx="0" cy="0"/>
        </a:xfrm>
      </p:grpSpPr>
      <p:sp>
        <p:nvSpPr>
          <p:cNvPr id="235" name="Google Shape;235;p37"/>
          <p:cNvSpPr txBox="1"/>
          <p:nvPr>
            <p:ph type="title"/>
          </p:nvPr>
        </p:nvSpPr>
        <p:spPr>
          <a:xfrm>
            <a:off x="98200" y="96325"/>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Boosting Example</a:t>
            </a:r>
            <a:endParaRPr/>
          </a:p>
        </p:txBody>
      </p:sp>
      <p:sp>
        <p:nvSpPr>
          <p:cNvPr id="236" name="Google Shape;236;p37"/>
          <p:cNvSpPr txBox="1"/>
          <p:nvPr/>
        </p:nvSpPr>
        <p:spPr>
          <a:xfrm>
            <a:off x="227500" y="860550"/>
            <a:ext cx="8697300" cy="3986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solidFill>
                  <a:schemeClr val="lt2"/>
                </a:solidFill>
                <a:latin typeface="Roboto"/>
                <a:ea typeface="Roboto"/>
                <a:cs typeface="Roboto"/>
                <a:sym typeface="Roboto"/>
              </a:rPr>
              <a:t>Updated dataset, D2                    Trained Classifier                  Updated dataset, D3           </a:t>
            </a:r>
            <a:endParaRPr sz="1800">
              <a:solidFill>
                <a:schemeClr val="lt2"/>
              </a:solidFill>
              <a:latin typeface="Roboto"/>
              <a:ea typeface="Roboto"/>
              <a:cs typeface="Roboto"/>
              <a:sym typeface="Roboto"/>
            </a:endParaRPr>
          </a:p>
          <a:p>
            <a:pPr indent="0" lvl="0" marL="0" rtl="0" algn="l">
              <a:lnSpc>
                <a:spcPct val="115000"/>
              </a:lnSpc>
              <a:spcBef>
                <a:spcPts val="1600"/>
              </a:spcBef>
              <a:spcAft>
                <a:spcPts val="0"/>
              </a:spcAft>
              <a:buNone/>
            </a:pPr>
            <a:r>
              <a:t/>
            </a:r>
            <a:endParaRPr sz="1800">
              <a:solidFill>
                <a:schemeClr val="lt2"/>
              </a:solidFill>
              <a:latin typeface="Roboto"/>
              <a:ea typeface="Roboto"/>
              <a:cs typeface="Roboto"/>
              <a:sym typeface="Roboto"/>
            </a:endParaRPr>
          </a:p>
          <a:p>
            <a:pPr indent="0" lvl="0" marL="0" rtl="0" algn="l">
              <a:lnSpc>
                <a:spcPct val="115000"/>
              </a:lnSpc>
              <a:spcBef>
                <a:spcPts val="1600"/>
              </a:spcBef>
              <a:spcAft>
                <a:spcPts val="0"/>
              </a:spcAft>
              <a:buNone/>
            </a:pPr>
            <a:r>
              <a:rPr lang="en" sz="1800">
                <a:solidFill>
                  <a:schemeClr val="lt2"/>
                </a:solidFill>
                <a:latin typeface="Roboto"/>
                <a:ea typeface="Roboto"/>
                <a:cs typeface="Roboto"/>
                <a:sym typeface="Roboto"/>
              </a:rPr>
              <a:t> </a:t>
            </a:r>
            <a:endParaRPr sz="1800">
              <a:solidFill>
                <a:schemeClr val="lt2"/>
              </a:solidFill>
              <a:latin typeface="Roboto"/>
              <a:ea typeface="Roboto"/>
              <a:cs typeface="Roboto"/>
              <a:sym typeface="Roboto"/>
            </a:endParaRPr>
          </a:p>
          <a:p>
            <a:pPr indent="0" lvl="0" marL="0" rtl="0" algn="l">
              <a:lnSpc>
                <a:spcPct val="115000"/>
              </a:lnSpc>
              <a:spcBef>
                <a:spcPts val="1600"/>
              </a:spcBef>
              <a:spcAft>
                <a:spcPts val="0"/>
              </a:spcAft>
              <a:buNone/>
            </a:pPr>
            <a:r>
              <a:t/>
            </a:r>
            <a:endParaRPr sz="1800">
              <a:solidFill>
                <a:schemeClr val="lt2"/>
              </a:solidFill>
              <a:latin typeface="Roboto"/>
              <a:ea typeface="Roboto"/>
              <a:cs typeface="Roboto"/>
              <a:sym typeface="Roboto"/>
            </a:endParaRPr>
          </a:p>
          <a:p>
            <a:pPr indent="0" lvl="0" marL="0" rtl="0" algn="l">
              <a:lnSpc>
                <a:spcPct val="115000"/>
              </a:lnSpc>
              <a:spcBef>
                <a:spcPts val="1600"/>
              </a:spcBef>
              <a:spcAft>
                <a:spcPts val="0"/>
              </a:spcAft>
              <a:buNone/>
            </a:pPr>
            <a:r>
              <a:t/>
            </a:r>
            <a:endParaRPr sz="1800">
              <a:solidFill>
                <a:schemeClr val="lt2"/>
              </a:solidFill>
              <a:latin typeface="Roboto"/>
              <a:ea typeface="Roboto"/>
              <a:cs typeface="Roboto"/>
              <a:sym typeface="Roboto"/>
            </a:endParaRPr>
          </a:p>
          <a:p>
            <a:pPr indent="0" lvl="0" marL="0" rtl="0" algn="l">
              <a:lnSpc>
                <a:spcPct val="115000"/>
              </a:lnSpc>
              <a:spcBef>
                <a:spcPts val="1600"/>
              </a:spcBef>
              <a:spcAft>
                <a:spcPts val="0"/>
              </a:spcAft>
              <a:buNone/>
            </a:pPr>
            <a:r>
              <a:t/>
            </a:r>
            <a:endParaRPr sz="1800">
              <a:solidFill>
                <a:schemeClr val="lt2"/>
              </a:solidFill>
              <a:latin typeface="Roboto"/>
              <a:ea typeface="Roboto"/>
              <a:cs typeface="Roboto"/>
              <a:sym typeface="Roboto"/>
            </a:endParaRPr>
          </a:p>
          <a:p>
            <a:pPr indent="0" lvl="0" marL="0" rtl="0" algn="l">
              <a:lnSpc>
                <a:spcPct val="115000"/>
              </a:lnSpc>
              <a:spcBef>
                <a:spcPts val="1600"/>
              </a:spcBef>
              <a:spcAft>
                <a:spcPts val="1600"/>
              </a:spcAft>
              <a:buNone/>
            </a:pPr>
            <a:r>
              <a:t/>
            </a:r>
            <a:endParaRPr sz="1800">
              <a:solidFill>
                <a:schemeClr val="lt2"/>
              </a:solidFill>
              <a:latin typeface="Roboto"/>
              <a:ea typeface="Roboto"/>
              <a:cs typeface="Roboto"/>
              <a:sym typeface="Roboto"/>
            </a:endParaRPr>
          </a:p>
        </p:txBody>
      </p:sp>
      <p:pic>
        <p:nvPicPr>
          <p:cNvPr id="237" name="Google Shape;237;p37"/>
          <p:cNvPicPr preferRelativeResize="0"/>
          <p:nvPr/>
        </p:nvPicPr>
        <p:blipFill>
          <a:blip r:embed="rId3">
            <a:alphaModFix/>
          </a:blip>
          <a:stretch>
            <a:fillRect/>
          </a:stretch>
        </p:blipFill>
        <p:spPr>
          <a:xfrm>
            <a:off x="525300" y="1760236"/>
            <a:ext cx="1893750" cy="2003325"/>
          </a:xfrm>
          <a:prstGeom prst="rect">
            <a:avLst/>
          </a:prstGeom>
          <a:noFill/>
          <a:ln>
            <a:noFill/>
          </a:ln>
        </p:spPr>
      </p:pic>
      <p:pic>
        <p:nvPicPr>
          <p:cNvPr id="238" name="Google Shape;238;p37"/>
          <p:cNvPicPr preferRelativeResize="0"/>
          <p:nvPr/>
        </p:nvPicPr>
        <p:blipFill rotWithShape="1">
          <a:blip r:embed="rId4">
            <a:alphaModFix/>
          </a:blip>
          <a:srcRect b="185960" l="-7689" r="7690" t="-185959"/>
          <a:stretch/>
        </p:blipFill>
        <p:spPr>
          <a:xfrm>
            <a:off x="5498860" y="2270410"/>
            <a:ext cx="780145" cy="602700"/>
          </a:xfrm>
          <a:prstGeom prst="rect">
            <a:avLst/>
          </a:prstGeom>
          <a:noFill/>
          <a:ln>
            <a:noFill/>
          </a:ln>
        </p:spPr>
      </p:pic>
      <p:pic>
        <p:nvPicPr>
          <p:cNvPr id="239" name="Google Shape;239;p37"/>
          <p:cNvPicPr preferRelativeResize="0"/>
          <p:nvPr/>
        </p:nvPicPr>
        <p:blipFill>
          <a:blip r:embed="rId5">
            <a:alphaModFix/>
          </a:blip>
          <a:stretch>
            <a:fillRect/>
          </a:stretch>
        </p:blipFill>
        <p:spPr>
          <a:xfrm>
            <a:off x="6400925" y="1760225"/>
            <a:ext cx="1893750" cy="2003325"/>
          </a:xfrm>
          <a:prstGeom prst="rect">
            <a:avLst/>
          </a:prstGeom>
          <a:noFill/>
          <a:ln>
            <a:noFill/>
          </a:ln>
        </p:spPr>
      </p:pic>
      <p:pic>
        <p:nvPicPr>
          <p:cNvPr id="240" name="Google Shape;240;p37"/>
          <p:cNvPicPr preferRelativeResize="0"/>
          <p:nvPr/>
        </p:nvPicPr>
        <p:blipFill>
          <a:blip r:embed="rId6">
            <a:alphaModFix/>
          </a:blip>
          <a:stretch>
            <a:fillRect/>
          </a:stretch>
        </p:blipFill>
        <p:spPr>
          <a:xfrm>
            <a:off x="3396900" y="1760225"/>
            <a:ext cx="1893750" cy="2003325"/>
          </a:xfrm>
          <a:prstGeom prst="rect">
            <a:avLst/>
          </a:prstGeom>
          <a:noFill/>
          <a:ln>
            <a:noFill/>
          </a:ln>
        </p:spPr>
      </p:pic>
      <p:pic>
        <p:nvPicPr>
          <p:cNvPr id="241" name="Google Shape;241;p37"/>
          <p:cNvPicPr preferRelativeResize="0"/>
          <p:nvPr/>
        </p:nvPicPr>
        <p:blipFill>
          <a:blip r:embed="rId4">
            <a:alphaModFix/>
          </a:blip>
          <a:stretch>
            <a:fillRect/>
          </a:stretch>
        </p:blipFill>
        <p:spPr>
          <a:xfrm>
            <a:off x="2517898" y="2460535"/>
            <a:ext cx="780145" cy="602700"/>
          </a:xfrm>
          <a:prstGeom prst="rect">
            <a:avLst/>
          </a:prstGeom>
          <a:noFill/>
          <a:ln>
            <a:noFill/>
          </a:ln>
        </p:spPr>
      </p:pic>
      <p:pic>
        <p:nvPicPr>
          <p:cNvPr id="242" name="Google Shape;242;p37"/>
          <p:cNvPicPr preferRelativeResize="0"/>
          <p:nvPr/>
        </p:nvPicPr>
        <p:blipFill>
          <a:blip r:embed="rId4">
            <a:alphaModFix/>
          </a:blip>
          <a:stretch>
            <a:fillRect/>
          </a:stretch>
        </p:blipFill>
        <p:spPr>
          <a:xfrm>
            <a:off x="5455710" y="2460535"/>
            <a:ext cx="780145" cy="6027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6" name="Shape 246"/>
        <p:cNvGrpSpPr/>
        <p:nvPr/>
      </p:nvGrpSpPr>
      <p:grpSpPr>
        <a:xfrm>
          <a:off x="0" y="0"/>
          <a:ext cx="0" cy="0"/>
          <a:chOff x="0" y="0"/>
          <a:chExt cx="0" cy="0"/>
        </a:xfrm>
      </p:grpSpPr>
      <p:sp>
        <p:nvSpPr>
          <p:cNvPr id="247" name="Google Shape;247;p38"/>
          <p:cNvSpPr txBox="1"/>
          <p:nvPr>
            <p:ph type="title"/>
          </p:nvPr>
        </p:nvSpPr>
        <p:spPr>
          <a:xfrm>
            <a:off x="98200" y="96325"/>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Boosting Example</a:t>
            </a:r>
            <a:endParaRPr/>
          </a:p>
        </p:txBody>
      </p:sp>
      <p:sp>
        <p:nvSpPr>
          <p:cNvPr id="248" name="Google Shape;248;p38"/>
          <p:cNvSpPr txBox="1"/>
          <p:nvPr/>
        </p:nvSpPr>
        <p:spPr>
          <a:xfrm>
            <a:off x="227500" y="860550"/>
            <a:ext cx="8697300" cy="3986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solidFill>
                  <a:schemeClr val="lt2"/>
                </a:solidFill>
                <a:latin typeface="Roboto"/>
                <a:ea typeface="Roboto"/>
                <a:cs typeface="Roboto"/>
                <a:sym typeface="Roboto"/>
              </a:rPr>
              <a:t>Updated dataset, D3                                       </a:t>
            </a:r>
            <a:endParaRPr sz="1800">
              <a:solidFill>
                <a:schemeClr val="lt2"/>
              </a:solidFill>
              <a:latin typeface="Roboto"/>
              <a:ea typeface="Roboto"/>
              <a:cs typeface="Roboto"/>
              <a:sym typeface="Roboto"/>
            </a:endParaRPr>
          </a:p>
          <a:p>
            <a:pPr indent="0" lvl="0" marL="0" rtl="0" algn="l">
              <a:lnSpc>
                <a:spcPct val="115000"/>
              </a:lnSpc>
              <a:spcBef>
                <a:spcPts val="1600"/>
              </a:spcBef>
              <a:spcAft>
                <a:spcPts val="0"/>
              </a:spcAft>
              <a:buNone/>
            </a:pPr>
            <a:r>
              <a:t/>
            </a:r>
            <a:endParaRPr sz="1800">
              <a:solidFill>
                <a:schemeClr val="lt2"/>
              </a:solidFill>
              <a:latin typeface="Roboto"/>
              <a:ea typeface="Roboto"/>
              <a:cs typeface="Roboto"/>
              <a:sym typeface="Roboto"/>
            </a:endParaRPr>
          </a:p>
          <a:p>
            <a:pPr indent="0" lvl="0" marL="0" rtl="0" algn="l">
              <a:lnSpc>
                <a:spcPct val="115000"/>
              </a:lnSpc>
              <a:spcBef>
                <a:spcPts val="1600"/>
              </a:spcBef>
              <a:spcAft>
                <a:spcPts val="0"/>
              </a:spcAft>
              <a:buNone/>
            </a:pPr>
            <a:r>
              <a:rPr lang="en" sz="1800">
                <a:solidFill>
                  <a:schemeClr val="lt2"/>
                </a:solidFill>
                <a:latin typeface="Roboto"/>
                <a:ea typeface="Roboto"/>
                <a:cs typeface="Roboto"/>
                <a:sym typeface="Roboto"/>
              </a:rPr>
              <a:t> </a:t>
            </a:r>
            <a:endParaRPr sz="1800">
              <a:solidFill>
                <a:schemeClr val="lt2"/>
              </a:solidFill>
              <a:latin typeface="Roboto"/>
              <a:ea typeface="Roboto"/>
              <a:cs typeface="Roboto"/>
              <a:sym typeface="Roboto"/>
            </a:endParaRPr>
          </a:p>
          <a:p>
            <a:pPr indent="0" lvl="0" marL="0" rtl="0" algn="l">
              <a:lnSpc>
                <a:spcPct val="115000"/>
              </a:lnSpc>
              <a:spcBef>
                <a:spcPts val="1600"/>
              </a:spcBef>
              <a:spcAft>
                <a:spcPts val="0"/>
              </a:spcAft>
              <a:buNone/>
            </a:pPr>
            <a:r>
              <a:t/>
            </a:r>
            <a:endParaRPr sz="1800">
              <a:solidFill>
                <a:schemeClr val="lt2"/>
              </a:solidFill>
              <a:latin typeface="Roboto"/>
              <a:ea typeface="Roboto"/>
              <a:cs typeface="Roboto"/>
              <a:sym typeface="Roboto"/>
            </a:endParaRPr>
          </a:p>
          <a:p>
            <a:pPr indent="0" lvl="0" marL="0" rtl="0" algn="l">
              <a:lnSpc>
                <a:spcPct val="115000"/>
              </a:lnSpc>
              <a:spcBef>
                <a:spcPts val="1600"/>
              </a:spcBef>
              <a:spcAft>
                <a:spcPts val="0"/>
              </a:spcAft>
              <a:buNone/>
            </a:pPr>
            <a:r>
              <a:t/>
            </a:r>
            <a:endParaRPr sz="1800">
              <a:solidFill>
                <a:schemeClr val="lt2"/>
              </a:solidFill>
              <a:latin typeface="Roboto"/>
              <a:ea typeface="Roboto"/>
              <a:cs typeface="Roboto"/>
              <a:sym typeface="Roboto"/>
            </a:endParaRPr>
          </a:p>
          <a:p>
            <a:pPr indent="0" lvl="0" marL="0" rtl="0" algn="l">
              <a:lnSpc>
                <a:spcPct val="115000"/>
              </a:lnSpc>
              <a:spcBef>
                <a:spcPts val="1600"/>
              </a:spcBef>
              <a:spcAft>
                <a:spcPts val="0"/>
              </a:spcAft>
              <a:buNone/>
            </a:pPr>
            <a:r>
              <a:t/>
            </a:r>
            <a:endParaRPr sz="1800">
              <a:solidFill>
                <a:schemeClr val="lt2"/>
              </a:solidFill>
              <a:latin typeface="Roboto"/>
              <a:ea typeface="Roboto"/>
              <a:cs typeface="Roboto"/>
              <a:sym typeface="Roboto"/>
            </a:endParaRPr>
          </a:p>
          <a:p>
            <a:pPr indent="0" lvl="0" marL="0" rtl="0" algn="l">
              <a:lnSpc>
                <a:spcPct val="115000"/>
              </a:lnSpc>
              <a:spcBef>
                <a:spcPts val="1600"/>
              </a:spcBef>
              <a:spcAft>
                <a:spcPts val="1600"/>
              </a:spcAft>
              <a:buNone/>
            </a:pPr>
            <a:r>
              <a:t/>
            </a:r>
            <a:endParaRPr sz="1800">
              <a:solidFill>
                <a:schemeClr val="lt2"/>
              </a:solidFill>
              <a:latin typeface="Roboto"/>
              <a:ea typeface="Roboto"/>
              <a:cs typeface="Roboto"/>
              <a:sym typeface="Roboto"/>
            </a:endParaRPr>
          </a:p>
        </p:txBody>
      </p:sp>
      <p:pic>
        <p:nvPicPr>
          <p:cNvPr id="249" name="Google Shape;249;p38"/>
          <p:cNvPicPr preferRelativeResize="0"/>
          <p:nvPr/>
        </p:nvPicPr>
        <p:blipFill rotWithShape="1">
          <a:blip r:embed="rId3">
            <a:alphaModFix/>
          </a:blip>
          <a:srcRect b="185960" l="-7689" r="7690" t="-185959"/>
          <a:stretch/>
        </p:blipFill>
        <p:spPr>
          <a:xfrm>
            <a:off x="5498860" y="2270410"/>
            <a:ext cx="780145" cy="602700"/>
          </a:xfrm>
          <a:prstGeom prst="rect">
            <a:avLst/>
          </a:prstGeom>
          <a:noFill/>
          <a:ln>
            <a:noFill/>
          </a:ln>
        </p:spPr>
      </p:pic>
      <p:pic>
        <p:nvPicPr>
          <p:cNvPr id="250" name="Google Shape;250;p38"/>
          <p:cNvPicPr preferRelativeResize="0"/>
          <p:nvPr/>
        </p:nvPicPr>
        <p:blipFill>
          <a:blip r:embed="rId4">
            <a:alphaModFix/>
          </a:blip>
          <a:stretch>
            <a:fillRect/>
          </a:stretch>
        </p:blipFill>
        <p:spPr>
          <a:xfrm>
            <a:off x="525300" y="1760225"/>
            <a:ext cx="1893750" cy="20033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4" name="Shape 254"/>
        <p:cNvGrpSpPr/>
        <p:nvPr/>
      </p:nvGrpSpPr>
      <p:grpSpPr>
        <a:xfrm>
          <a:off x="0" y="0"/>
          <a:ext cx="0" cy="0"/>
          <a:chOff x="0" y="0"/>
          <a:chExt cx="0" cy="0"/>
        </a:xfrm>
      </p:grpSpPr>
      <p:sp>
        <p:nvSpPr>
          <p:cNvPr id="255" name="Google Shape;255;p39"/>
          <p:cNvSpPr txBox="1"/>
          <p:nvPr>
            <p:ph type="title"/>
          </p:nvPr>
        </p:nvSpPr>
        <p:spPr>
          <a:xfrm>
            <a:off x="98200" y="96325"/>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Boosting Example</a:t>
            </a:r>
            <a:endParaRPr/>
          </a:p>
        </p:txBody>
      </p:sp>
      <p:sp>
        <p:nvSpPr>
          <p:cNvPr id="256" name="Google Shape;256;p39"/>
          <p:cNvSpPr txBox="1"/>
          <p:nvPr/>
        </p:nvSpPr>
        <p:spPr>
          <a:xfrm>
            <a:off x="227500" y="860550"/>
            <a:ext cx="8697300" cy="3986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solidFill>
                  <a:schemeClr val="lt2"/>
                </a:solidFill>
                <a:latin typeface="Roboto"/>
                <a:ea typeface="Roboto"/>
                <a:cs typeface="Roboto"/>
                <a:sym typeface="Roboto"/>
              </a:rPr>
              <a:t>Updated dataset, D3                    Trained Classifier                       </a:t>
            </a:r>
            <a:endParaRPr sz="1800">
              <a:solidFill>
                <a:schemeClr val="lt2"/>
              </a:solidFill>
              <a:latin typeface="Roboto"/>
              <a:ea typeface="Roboto"/>
              <a:cs typeface="Roboto"/>
              <a:sym typeface="Roboto"/>
            </a:endParaRPr>
          </a:p>
          <a:p>
            <a:pPr indent="0" lvl="0" marL="0" rtl="0" algn="l">
              <a:lnSpc>
                <a:spcPct val="115000"/>
              </a:lnSpc>
              <a:spcBef>
                <a:spcPts val="1600"/>
              </a:spcBef>
              <a:spcAft>
                <a:spcPts val="0"/>
              </a:spcAft>
              <a:buNone/>
            </a:pPr>
            <a:r>
              <a:t/>
            </a:r>
            <a:endParaRPr sz="1800">
              <a:solidFill>
                <a:schemeClr val="lt2"/>
              </a:solidFill>
              <a:latin typeface="Roboto"/>
              <a:ea typeface="Roboto"/>
              <a:cs typeface="Roboto"/>
              <a:sym typeface="Roboto"/>
            </a:endParaRPr>
          </a:p>
          <a:p>
            <a:pPr indent="0" lvl="0" marL="0" rtl="0" algn="l">
              <a:lnSpc>
                <a:spcPct val="115000"/>
              </a:lnSpc>
              <a:spcBef>
                <a:spcPts val="1600"/>
              </a:spcBef>
              <a:spcAft>
                <a:spcPts val="0"/>
              </a:spcAft>
              <a:buNone/>
            </a:pPr>
            <a:r>
              <a:rPr lang="en" sz="1800">
                <a:solidFill>
                  <a:schemeClr val="lt2"/>
                </a:solidFill>
                <a:latin typeface="Roboto"/>
                <a:ea typeface="Roboto"/>
                <a:cs typeface="Roboto"/>
                <a:sym typeface="Roboto"/>
              </a:rPr>
              <a:t> </a:t>
            </a:r>
            <a:endParaRPr sz="1800">
              <a:solidFill>
                <a:schemeClr val="lt2"/>
              </a:solidFill>
              <a:latin typeface="Roboto"/>
              <a:ea typeface="Roboto"/>
              <a:cs typeface="Roboto"/>
              <a:sym typeface="Roboto"/>
            </a:endParaRPr>
          </a:p>
          <a:p>
            <a:pPr indent="0" lvl="0" marL="0" rtl="0" algn="l">
              <a:lnSpc>
                <a:spcPct val="115000"/>
              </a:lnSpc>
              <a:spcBef>
                <a:spcPts val="1600"/>
              </a:spcBef>
              <a:spcAft>
                <a:spcPts val="0"/>
              </a:spcAft>
              <a:buNone/>
            </a:pPr>
            <a:r>
              <a:t/>
            </a:r>
            <a:endParaRPr sz="1800">
              <a:solidFill>
                <a:schemeClr val="lt2"/>
              </a:solidFill>
              <a:latin typeface="Roboto"/>
              <a:ea typeface="Roboto"/>
              <a:cs typeface="Roboto"/>
              <a:sym typeface="Roboto"/>
            </a:endParaRPr>
          </a:p>
          <a:p>
            <a:pPr indent="0" lvl="0" marL="0" rtl="0" algn="l">
              <a:lnSpc>
                <a:spcPct val="115000"/>
              </a:lnSpc>
              <a:spcBef>
                <a:spcPts val="1600"/>
              </a:spcBef>
              <a:spcAft>
                <a:spcPts val="0"/>
              </a:spcAft>
              <a:buNone/>
            </a:pPr>
            <a:r>
              <a:t/>
            </a:r>
            <a:endParaRPr sz="1800">
              <a:solidFill>
                <a:schemeClr val="lt2"/>
              </a:solidFill>
              <a:latin typeface="Roboto"/>
              <a:ea typeface="Roboto"/>
              <a:cs typeface="Roboto"/>
              <a:sym typeface="Roboto"/>
            </a:endParaRPr>
          </a:p>
          <a:p>
            <a:pPr indent="0" lvl="0" marL="0" rtl="0" algn="l">
              <a:lnSpc>
                <a:spcPct val="115000"/>
              </a:lnSpc>
              <a:spcBef>
                <a:spcPts val="1600"/>
              </a:spcBef>
              <a:spcAft>
                <a:spcPts val="0"/>
              </a:spcAft>
              <a:buNone/>
            </a:pPr>
            <a:r>
              <a:t/>
            </a:r>
            <a:endParaRPr sz="1800">
              <a:solidFill>
                <a:schemeClr val="lt2"/>
              </a:solidFill>
              <a:latin typeface="Roboto"/>
              <a:ea typeface="Roboto"/>
              <a:cs typeface="Roboto"/>
              <a:sym typeface="Roboto"/>
            </a:endParaRPr>
          </a:p>
          <a:p>
            <a:pPr indent="0" lvl="0" marL="0" rtl="0" algn="l">
              <a:lnSpc>
                <a:spcPct val="115000"/>
              </a:lnSpc>
              <a:spcBef>
                <a:spcPts val="1600"/>
              </a:spcBef>
              <a:spcAft>
                <a:spcPts val="1600"/>
              </a:spcAft>
              <a:buNone/>
            </a:pPr>
            <a:r>
              <a:t/>
            </a:r>
            <a:endParaRPr sz="1800">
              <a:solidFill>
                <a:schemeClr val="lt2"/>
              </a:solidFill>
              <a:latin typeface="Roboto"/>
              <a:ea typeface="Roboto"/>
              <a:cs typeface="Roboto"/>
              <a:sym typeface="Roboto"/>
            </a:endParaRPr>
          </a:p>
        </p:txBody>
      </p:sp>
      <p:pic>
        <p:nvPicPr>
          <p:cNvPr id="257" name="Google Shape;257;p39"/>
          <p:cNvPicPr preferRelativeResize="0"/>
          <p:nvPr/>
        </p:nvPicPr>
        <p:blipFill rotWithShape="1">
          <a:blip r:embed="rId3">
            <a:alphaModFix/>
          </a:blip>
          <a:srcRect b="185960" l="-7689" r="7690" t="-185959"/>
          <a:stretch/>
        </p:blipFill>
        <p:spPr>
          <a:xfrm>
            <a:off x="5498860" y="2270410"/>
            <a:ext cx="780145" cy="602700"/>
          </a:xfrm>
          <a:prstGeom prst="rect">
            <a:avLst/>
          </a:prstGeom>
          <a:noFill/>
          <a:ln>
            <a:noFill/>
          </a:ln>
        </p:spPr>
      </p:pic>
      <p:pic>
        <p:nvPicPr>
          <p:cNvPr id="258" name="Google Shape;258;p39"/>
          <p:cNvPicPr preferRelativeResize="0"/>
          <p:nvPr/>
        </p:nvPicPr>
        <p:blipFill>
          <a:blip r:embed="rId4">
            <a:alphaModFix/>
          </a:blip>
          <a:stretch>
            <a:fillRect/>
          </a:stretch>
        </p:blipFill>
        <p:spPr>
          <a:xfrm>
            <a:off x="525300" y="1760225"/>
            <a:ext cx="1893750" cy="2003325"/>
          </a:xfrm>
          <a:prstGeom prst="rect">
            <a:avLst/>
          </a:prstGeom>
          <a:noFill/>
          <a:ln>
            <a:noFill/>
          </a:ln>
        </p:spPr>
      </p:pic>
      <p:pic>
        <p:nvPicPr>
          <p:cNvPr id="259" name="Google Shape;259;p39"/>
          <p:cNvPicPr preferRelativeResize="0"/>
          <p:nvPr/>
        </p:nvPicPr>
        <p:blipFill>
          <a:blip r:embed="rId3">
            <a:alphaModFix/>
          </a:blip>
          <a:stretch>
            <a:fillRect/>
          </a:stretch>
        </p:blipFill>
        <p:spPr>
          <a:xfrm>
            <a:off x="2517898" y="2460535"/>
            <a:ext cx="780145" cy="602700"/>
          </a:xfrm>
          <a:prstGeom prst="rect">
            <a:avLst/>
          </a:prstGeom>
          <a:noFill/>
          <a:ln>
            <a:noFill/>
          </a:ln>
        </p:spPr>
      </p:pic>
      <p:pic>
        <p:nvPicPr>
          <p:cNvPr id="260" name="Google Shape;260;p39"/>
          <p:cNvPicPr preferRelativeResize="0"/>
          <p:nvPr/>
        </p:nvPicPr>
        <p:blipFill>
          <a:blip r:embed="rId5">
            <a:alphaModFix/>
          </a:blip>
          <a:stretch>
            <a:fillRect/>
          </a:stretch>
        </p:blipFill>
        <p:spPr>
          <a:xfrm>
            <a:off x="3396900" y="1760225"/>
            <a:ext cx="1893750" cy="20033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4" name="Shape 264"/>
        <p:cNvGrpSpPr/>
        <p:nvPr/>
      </p:nvGrpSpPr>
      <p:grpSpPr>
        <a:xfrm>
          <a:off x="0" y="0"/>
          <a:ext cx="0" cy="0"/>
          <a:chOff x="0" y="0"/>
          <a:chExt cx="0" cy="0"/>
        </a:xfrm>
      </p:grpSpPr>
      <p:sp>
        <p:nvSpPr>
          <p:cNvPr id="265" name="Google Shape;265;p40"/>
          <p:cNvSpPr txBox="1"/>
          <p:nvPr>
            <p:ph type="title"/>
          </p:nvPr>
        </p:nvSpPr>
        <p:spPr>
          <a:xfrm>
            <a:off x="98200" y="96325"/>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Boosting Example</a:t>
            </a:r>
            <a:endParaRPr/>
          </a:p>
        </p:txBody>
      </p:sp>
      <p:sp>
        <p:nvSpPr>
          <p:cNvPr id="266" name="Google Shape;266;p40"/>
          <p:cNvSpPr txBox="1"/>
          <p:nvPr/>
        </p:nvSpPr>
        <p:spPr>
          <a:xfrm>
            <a:off x="227500" y="860550"/>
            <a:ext cx="8697300" cy="3986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solidFill>
                  <a:schemeClr val="lt2"/>
                </a:solidFill>
                <a:latin typeface="Roboto"/>
                <a:ea typeface="Roboto"/>
                <a:cs typeface="Roboto"/>
                <a:sym typeface="Roboto"/>
              </a:rPr>
              <a:t>Combining classifiers:                   </a:t>
            </a:r>
            <a:endParaRPr sz="1800">
              <a:solidFill>
                <a:schemeClr val="lt2"/>
              </a:solidFill>
              <a:latin typeface="Roboto"/>
              <a:ea typeface="Roboto"/>
              <a:cs typeface="Roboto"/>
              <a:sym typeface="Roboto"/>
            </a:endParaRPr>
          </a:p>
          <a:p>
            <a:pPr indent="0" lvl="0" marL="0" rtl="0" algn="l">
              <a:lnSpc>
                <a:spcPct val="115000"/>
              </a:lnSpc>
              <a:spcBef>
                <a:spcPts val="1600"/>
              </a:spcBef>
              <a:spcAft>
                <a:spcPts val="0"/>
              </a:spcAft>
              <a:buNone/>
            </a:pPr>
            <a:r>
              <a:t/>
            </a:r>
            <a:endParaRPr sz="1800">
              <a:solidFill>
                <a:schemeClr val="lt2"/>
              </a:solidFill>
              <a:latin typeface="Roboto"/>
              <a:ea typeface="Roboto"/>
              <a:cs typeface="Roboto"/>
              <a:sym typeface="Roboto"/>
            </a:endParaRPr>
          </a:p>
          <a:p>
            <a:pPr indent="0" lvl="0" marL="0" rtl="0" algn="l">
              <a:lnSpc>
                <a:spcPct val="115000"/>
              </a:lnSpc>
              <a:spcBef>
                <a:spcPts val="1600"/>
              </a:spcBef>
              <a:spcAft>
                <a:spcPts val="0"/>
              </a:spcAft>
              <a:buNone/>
            </a:pPr>
            <a:r>
              <a:rPr lang="en" sz="1800">
                <a:solidFill>
                  <a:schemeClr val="lt2"/>
                </a:solidFill>
                <a:latin typeface="Roboto"/>
                <a:ea typeface="Roboto"/>
                <a:cs typeface="Roboto"/>
                <a:sym typeface="Roboto"/>
              </a:rPr>
              <a:t> 				 +				 +                              =</a:t>
            </a:r>
            <a:endParaRPr sz="1800">
              <a:solidFill>
                <a:schemeClr val="lt2"/>
              </a:solidFill>
              <a:latin typeface="Roboto"/>
              <a:ea typeface="Roboto"/>
              <a:cs typeface="Roboto"/>
              <a:sym typeface="Roboto"/>
            </a:endParaRPr>
          </a:p>
          <a:p>
            <a:pPr indent="0" lvl="0" marL="0" rtl="0" algn="l">
              <a:lnSpc>
                <a:spcPct val="115000"/>
              </a:lnSpc>
              <a:spcBef>
                <a:spcPts val="1600"/>
              </a:spcBef>
              <a:spcAft>
                <a:spcPts val="0"/>
              </a:spcAft>
              <a:buNone/>
            </a:pPr>
            <a:r>
              <a:t/>
            </a:r>
            <a:endParaRPr sz="1800">
              <a:solidFill>
                <a:schemeClr val="lt2"/>
              </a:solidFill>
              <a:latin typeface="Roboto"/>
              <a:ea typeface="Roboto"/>
              <a:cs typeface="Roboto"/>
              <a:sym typeface="Roboto"/>
            </a:endParaRPr>
          </a:p>
          <a:p>
            <a:pPr indent="0" lvl="0" marL="0" rtl="0" algn="l">
              <a:lnSpc>
                <a:spcPct val="115000"/>
              </a:lnSpc>
              <a:spcBef>
                <a:spcPts val="1600"/>
              </a:spcBef>
              <a:spcAft>
                <a:spcPts val="0"/>
              </a:spcAft>
              <a:buNone/>
            </a:pPr>
            <a:r>
              <a:t/>
            </a:r>
            <a:endParaRPr sz="1800">
              <a:solidFill>
                <a:schemeClr val="lt2"/>
              </a:solidFill>
              <a:latin typeface="Roboto"/>
              <a:ea typeface="Roboto"/>
              <a:cs typeface="Roboto"/>
              <a:sym typeface="Roboto"/>
            </a:endParaRPr>
          </a:p>
          <a:p>
            <a:pPr indent="0" lvl="0" marL="0" rtl="0" algn="l">
              <a:lnSpc>
                <a:spcPct val="115000"/>
              </a:lnSpc>
              <a:spcBef>
                <a:spcPts val="1600"/>
              </a:spcBef>
              <a:spcAft>
                <a:spcPts val="0"/>
              </a:spcAft>
              <a:buNone/>
            </a:pPr>
            <a:r>
              <a:t/>
            </a:r>
            <a:endParaRPr sz="1800">
              <a:solidFill>
                <a:schemeClr val="lt2"/>
              </a:solidFill>
              <a:latin typeface="Roboto"/>
              <a:ea typeface="Roboto"/>
              <a:cs typeface="Roboto"/>
              <a:sym typeface="Roboto"/>
            </a:endParaRPr>
          </a:p>
          <a:p>
            <a:pPr indent="0" lvl="0" marL="0" rtl="0" algn="l">
              <a:lnSpc>
                <a:spcPct val="115000"/>
              </a:lnSpc>
              <a:spcBef>
                <a:spcPts val="1600"/>
              </a:spcBef>
              <a:spcAft>
                <a:spcPts val="1600"/>
              </a:spcAft>
              <a:buNone/>
            </a:pPr>
            <a:r>
              <a:t/>
            </a:r>
            <a:endParaRPr sz="1800">
              <a:solidFill>
                <a:schemeClr val="lt2"/>
              </a:solidFill>
              <a:latin typeface="Roboto"/>
              <a:ea typeface="Roboto"/>
              <a:cs typeface="Roboto"/>
              <a:sym typeface="Roboto"/>
            </a:endParaRPr>
          </a:p>
        </p:txBody>
      </p:sp>
      <p:pic>
        <p:nvPicPr>
          <p:cNvPr id="267" name="Google Shape;267;p40"/>
          <p:cNvPicPr preferRelativeResize="0"/>
          <p:nvPr/>
        </p:nvPicPr>
        <p:blipFill rotWithShape="1">
          <a:blip r:embed="rId3">
            <a:alphaModFix/>
          </a:blip>
          <a:srcRect b="185960" l="-7689" r="7690" t="-185959"/>
          <a:stretch/>
        </p:blipFill>
        <p:spPr>
          <a:xfrm>
            <a:off x="5498860" y="2270410"/>
            <a:ext cx="780145" cy="602700"/>
          </a:xfrm>
          <a:prstGeom prst="rect">
            <a:avLst/>
          </a:prstGeom>
          <a:noFill/>
          <a:ln>
            <a:noFill/>
          </a:ln>
        </p:spPr>
      </p:pic>
      <p:pic>
        <p:nvPicPr>
          <p:cNvPr id="268" name="Google Shape;268;p40"/>
          <p:cNvPicPr preferRelativeResize="0"/>
          <p:nvPr/>
        </p:nvPicPr>
        <p:blipFill>
          <a:blip r:embed="rId4">
            <a:alphaModFix/>
          </a:blip>
          <a:stretch>
            <a:fillRect/>
          </a:stretch>
        </p:blipFill>
        <p:spPr>
          <a:xfrm>
            <a:off x="663475" y="1424638"/>
            <a:ext cx="1352550" cy="1333500"/>
          </a:xfrm>
          <a:prstGeom prst="rect">
            <a:avLst/>
          </a:prstGeom>
          <a:noFill/>
          <a:ln>
            <a:noFill/>
          </a:ln>
        </p:spPr>
      </p:pic>
      <p:pic>
        <p:nvPicPr>
          <p:cNvPr id="269" name="Google Shape;269;p40"/>
          <p:cNvPicPr preferRelativeResize="0"/>
          <p:nvPr/>
        </p:nvPicPr>
        <p:blipFill>
          <a:blip r:embed="rId5">
            <a:alphaModFix/>
          </a:blip>
          <a:stretch>
            <a:fillRect/>
          </a:stretch>
        </p:blipFill>
        <p:spPr>
          <a:xfrm>
            <a:off x="2534575" y="1438925"/>
            <a:ext cx="1304925" cy="1304925"/>
          </a:xfrm>
          <a:prstGeom prst="rect">
            <a:avLst/>
          </a:prstGeom>
          <a:noFill/>
          <a:ln>
            <a:noFill/>
          </a:ln>
        </p:spPr>
      </p:pic>
      <p:pic>
        <p:nvPicPr>
          <p:cNvPr id="270" name="Google Shape;270;p40"/>
          <p:cNvPicPr preferRelativeResize="0"/>
          <p:nvPr/>
        </p:nvPicPr>
        <p:blipFill>
          <a:blip r:embed="rId6">
            <a:alphaModFix/>
          </a:blip>
          <a:stretch>
            <a:fillRect/>
          </a:stretch>
        </p:blipFill>
        <p:spPr>
          <a:xfrm>
            <a:off x="4358050" y="1448450"/>
            <a:ext cx="1314450" cy="12858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4" name="Shape 274"/>
        <p:cNvGrpSpPr/>
        <p:nvPr/>
      </p:nvGrpSpPr>
      <p:grpSpPr>
        <a:xfrm>
          <a:off x="0" y="0"/>
          <a:ext cx="0" cy="0"/>
          <a:chOff x="0" y="0"/>
          <a:chExt cx="0" cy="0"/>
        </a:xfrm>
      </p:grpSpPr>
      <p:sp>
        <p:nvSpPr>
          <p:cNvPr id="275" name="Google Shape;275;p41"/>
          <p:cNvSpPr txBox="1"/>
          <p:nvPr>
            <p:ph type="title"/>
          </p:nvPr>
        </p:nvSpPr>
        <p:spPr>
          <a:xfrm>
            <a:off x="98200" y="96325"/>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Boosting Example</a:t>
            </a:r>
            <a:endParaRPr/>
          </a:p>
        </p:txBody>
      </p:sp>
      <p:sp>
        <p:nvSpPr>
          <p:cNvPr id="276" name="Google Shape;276;p41"/>
          <p:cNvSpPr txBox="1"/>
          <p:nvPr/>
        </p:nvSpPr>
        <p:spPr>
          <a:xfrm>
            <a:off x="227500" y="860550"/>
            <a:ext cx="8697300" cy="3986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solidFill>
                  <a:schemeClr val="lt2"/>
                </a:solidFill>
                <a:latin typeface="Roboto"/>
                <a:ea typeface="Roboto"/>
                <a:cs typeface="Roboto"/>
                <a:sym typeface="Roboto"/>
              </a:rPr>
              <a:t>Here, we have combined D1, D2 and D3 to form a strong prediction having complex rule as compared to individual weak learner. This algorithm has classified these observation quite well as compared to any of individual weak learner.</a:t>
            </a:r>
            <a:r>
              <a:rPr lang="en" sz="1800">
                <a:solidFill>
                  <a:schemeClr val="lt2"/>
                </a:solidFill>
                <a:latin typeface="Roboto"/>
                <a:ea typeface="Roboto"/>
                <a:cs typeface="Roboto"/>
                <a:sym typeface="Roboto"/>
              </a:rPr>
              <a:t>                   </a:t>
            </a:r>
            <a:endParaRPr sz="1800">
              <a:solidFill>
                <a:schemeClr val="lt2"/>
              </a:solidFill>
              <a:latin typeface="Roboto"/>
              <a:ea typeface="Roboto"/>
              <a:cs typeface="Roboto"/>
              <a:sym typeface="Roboto"/>
            </a:endParaRPr>
          </a:p>
          <a:p>
            <a:pPr indent="0" lvl="0" marL="0" rtl="0" algn="l">
              <a:lnSpc>
                <a:spcPct val="115000"/>
              </a:lnSpc>
              <a:spcBef>
                <a:spcPts val="1600"/>
              </a:spcBef>
              <a:spcAft>
                <a:spcPts val="0"/>
              </a:spcAft>
              <a:buNone/>
            </a:pPr>
            <a:r>
              <a:t/>
            </a:r>
            <a:endParaRPr sz="1800">
              <a:solidFill>
                <a:schemeClr val="lt2"/>
              </a:solidFill>
              <a:latin typeface="Roboto"/>
              <a:ea typeface="Roboto"/>
              <a:cs typeface="Roboto"/>
              <a:sym typeface="Roboto"/>
            </a:endParaRPr>
          </a:p>
          <a:p>
            <a:pPr indent="0" lvl="0" marL="0" rtl="0" algn="l">
              <a:lnSpc>
                <a:spcPct val="115000"/>
              </a:lnSpc>
              <a:spcBef>
                <a:spcPts val="1600"/>
              </a:spcBef>
              <a:spcAft>
                <a:spcPts val="0"/>
              </a:spcAft>
              <a:buNone/>
            </a:pPr>
            <a:r>
              <a:rPr lang="en" sz="1800">
                <a:solidFill>
                  <a:schemeClr val="lt2"/>
                </a:solidFill>
                <a:latin typeface="Roboto"/>
                <a:ea typeface="Roboto"/>
                <a:cs typeface="Roboto"/>
                <a:sym typeface="Roboto"/>
              </a:rPr>
              <a:t> 				 +				 +                              =</a:t>
            </a:r>
            <a:endParaRPr sz="1800">
              <a:solidFill>
                <a:schemeClr val="lt2"/>
              </a:solidFill>
              <a:latin typeface="Roboto"/>
              <a:ea typeface="Roboto"/>
              <a:cs typeface="Roboto"/>
              <a:sym typeface="Roboto"/>
            </a:endParaRPr>
          </a:p>
          <a:p>
            <a:pPr indent="0" lvl="0" marL="0" rtl="0" algn="l">
              <a:lnSpc>
                <a:spcPct val="115000"/>
              </a:lnSpc>
              <a:spcBef>
                <a:spcPts val="1600"/>
              </a:spcBef>
              <a:spcAft>
                <a:spcPts val="0"/>
              </a:spcAft>
              <a:buNone/>
            </a:pPr>
            <a:r>
              <a:t/>
            </a:r>
            <a:endParaRPr sz="1800">
              <a:solidFill>
                <a:schemeClr val="lt2"/>
              </a:solidFill>
              <a:latin typeface="Roboto"/>
              <a:ea typeface="Roboto"/>
              <a:cs typeface="Roboto"/>
              <a:sym typeface="Roboto"/>
            </a:endParaRPr>
          </a:p>
          <a:p>
            <a:pPr indent="0" lvl="0" marL="0" rtl="0" algn="l">
              <a:lnSpc>
                <a:spcPct val="115000"/>
              </a:lnSpc>
              <a:spcBef>
                <a:spcPts val="1600"/>
              </a:spcBef>
              <a:spcAft>
                <a:spcPts val="0"/>
              </a:spcAft>
              <a:buNone/>
            </a:pPr>
            <a:r>
              <a:t/>
            </a:r>
            <a:endParaRPr sz="1800">
              <a:solidFill>
                <a:schemeClr val="lt2"/>
              </a:solidFill>
              <a:latin typeface="Roboto"/>
              <a:ea typeface="Roboto"/>
              <a:cs typeface="Roboto"/>
              <a:sym typeface="Roboto"/>
            </a:endParaRPr>
          </a:p>
          <a:p>
            <a:pPr indent="0" lvl="0" marL="0" rtl="0" algn="l">
              <a:lnSpc>
                <a:spcPct val="115000"/>
              </a:lnSpc>
              <a:spcBef>
                <a:spcPts val="1600"/>
              </a:spcBef>
              <a:spcAft>
                <a:spcPts val="0"/>
              </a:spcAft>
              <a:buNone/>
            </a:pPr>
            <a:r>
              <a:t/>
            </a:r>
            <a:endParaRPr sz="1800">
              <a:solidFill>
                <a:schemeClr val="lt2"/>
              </a:solidFill>
              <a:latin typeface="Roboto"/>
              <a:ea typeface="Roboto"/>
              <a:cs typeface="Roboto"/>
              <a:sym typeface="Roboto"/>
            </a:endParaRPr>
          </a:p>
          <a:p>
            <a:pPr indent="0" lvl="0" marL="0" rtl="0" algn="l">
              <a:lnSpc>
                <a:spcPct val="115000"/>
              </a:lnSpc>
              <a:spcBef>
                <a:spcPts val="1600"/>
              </a:spcBef>
              <a:spcAft>
                <a:spcPts val="1600"/>
              </a:spcAft>
              <a:buNone/>
            </a:pPr>
            <a:r>
              <a:t/>
            </a:r>
            <a:endParaRPr sz="1800">
              <a:solidFill>
                <a:schemeClr val="lt2"/>
              </a:solidFill>
              <a:latin typeface="Roboto"/>
              <a:ea typeface="Roboto"/>
              <a:cs typeface="Roboto"/>
              <a:sym typeface="Roboto"/>
            </a:endParaRPr>
          </a:p>
        </p:txBody>
      </p:sp>
      <p:pic>
        <p:nvPicPr>
          <p:cNvPr id="277" name="Google Shape;277;p41"/>
          <p:cNvPicPr preferRelativeResize="0"/>
          <p:nvPr/>
        </p:nvPicPr>
        <p:blipFill rotWithShape="1">
          <a:blip r:embed="rId3">
            <a:alphaModFix/>
          </a:blip>
          <a:srcRect b="185960" l="-7689" r="7690" t="-185959"/>
          <a:stretch/>
        </p:blipFill>
        <p:spPr>
          <a:xfrm>
            <a:off x="5498860" y="2270410"/>
            <a:ext cx="780145" cy="602700"/>
          </a:xfrm>
          <a:prstGeom prst="rect">
            <a:avLst/>
          </a:prstGeom>
          <a:noFill/>
          <a:ln>
            <a:noFill/>
          </a:ln>
        </p:spPr>
      </p:pic>
      <p:pic>
        <p:nvPicPr>
          <p:cNvPr id="278" name="Google Shape;278;p41"/>
          <p:cNvPicPr preferRelativeResize="0"/>
          <p:nvPr/>
        </p:nvPicPr>
        <p:blipFill>
          <a:blip r:embed="rId4">
            <a:alphaModFix/>
          </a:blip>
          <a:stretch>
            <a:fillRect/>
          </a:stretch>
        </p:blipFill>
        <p:spPr>
          <a:xfrm>
            <a:off x="684325" y="2186850"/>
            <a:ext cx="1352550" cy="1333500"/>
          </a:xfrm>
          <a:prstGeom prst="rect">
            <a:avLst/>
          </a:prstGeom>
          <a:noFill/>
          <a:ln>
            <a:noFill/>
          </a:ln>
        </p:spPr>
      </p:pic>
      <p:pic>
        <p:nvPicPr>
          <p:cNvPr id="279" name="Google Shape;279;p41"/>
          <p:cNvPicPr preferRelativeResize="0"/>
          <p:nvPr/>
        </p:nvPicPr>
        <p:blipFill>
          <a:blip r:embed="rId5">
            <a:alphaModFix/>
          </a:blip>
          <a:stretch>
            <a:fillRect/>
          </a:stretch>
        </p:blipFill>
        <p:spPr>
          <a:xfrm>
            <a:off x="2522038" y="2201138"/>
            <a:ext cx="1304925" cy="1304925"/>
          </a:xfrm>
          <a:prstGeom prst="rect">
            <a:avLst/>
          </a:prstGeom>
          <a:noFill/>
          <a:ln>
            <a:noFill/>
          </a:ln>
        </p:spPr>
      </p:pic>
      <p:pic>
        <p:nvPicPr>
          <p:cNvPr id="280" name="Google Shape;280;p41"/>
          <p:cNvPicPr preferRelativeResize="0"/>
          <p:nvPr/>
        </p:nvPicPr>
        <p:blipFill>
          <a:blip r:embed="rId6">
            <a:alphaModFix/>
          </a:blip>
          <a:stretch>
            <a:fillRect/>
          </a:stretch>
        </p:blipFill>
        <p:spPr>
          <a:xfrm>
            <a:off x="4305863" y="2210675"/>
            <a:ext cx="1314450" cy="1285875"/>
          </a:xfrm>
          <a:prstGeom prst="rect">
            <a:avLst/>
          </a:prstGeom>
          <a:noFill/>
          <a:ln>
            <a:noFill/>
          </a:ln>
        </p:spPr>
      </p:pic>
      <p:pic>
        <p:nvPicPr>
          <p:cNvPr id="281" name="Google Shape;281;p41"/>
          <p:cNvPicPr preferRelativeResize="0"/>
          <p:nvPr/>
        </p:nvPicPr>
        <p:blipFill>
          <a:blip r:embed="rId7">
            <a:alphaModFix/>
          </a:blip>
          <a:stretch>
            <a:fillRect/>
          </a:stretch>
        </p:blipFill>
        <p:spPr>
          <a:xfrm>
            <a:off x="6099213" y="2186838"/>
            <a:ext cx="2543175" cy="25431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 name="Shape 78"/>
        <p:cNvGrpSpPr/>
        <p:nvPr/>
      </p:nvGrpSpPr>
      <p:grpSpPr>
        <a:xfrm>
          <a:off x="0" y="0"/>
          <a:ext cx="0" cy="0"/>
          <a:chOff x="0" y="0"/>
          <a:chExt cx="0" cy="0"/>
        </a:xfrm>
      </p:grpSpPr>
      <p:sp>
        <p:nvSpPr>
          <p:cNvPr id="79" name="Google Shape;79;p15"/>
          <p:cNvSpPr txBox="1"/>
          <p:nvPr>
            <p:ph type="title"/>
          </p:nvPr>
        </p:nvSpPr>
        <p:spPr>
          <a:xfrm>
            <a:off x="98250" y="16350"/>
            <a:ext cx="8826600" cy="642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Example  :</a:t>
            </a:r>
            <a:endParaRPr/>
          </a:p>
        </p:txBody>
      </p:sp>
      <p:sp>
        <p:nvSpPr>
          <p:cNvPr id="80" name="Google Shape;80;p15"/>
          <p:cNvSpPr txBox="1"/>
          <p:nvPr>
            <p:ph idx="4294967295" type="body"/>
          </p:nvPr>
        </p:nvSpPr>
        <p:spPr>
          <a:xfrm>
            <a:off x="471900" y="900250"/>
            <a:ext cx="8222100" cy="3981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rPr>
              <a:t>I want to invest in a company XYZ but I am not sure about it’s performance.</a:t>
            </a:r>
            <a:endParaRPr>
              <a:solidFill>
                <a:srgbClr val="000000"/>
              </a:solidFill>
            </a:endParaRPr>
          </a:p>
          <a:p>
            <a:pPr indent="0" lvl="0" marL="0" rtl="0" algn="l">
              <a:spcBef>
                <a:spcPts val="1600"/>
              </a:spcBef>
              <a:spcAft>
                <a:spcPts val="0"/>
              </a:spcAft>
              <a:buNone/>
            </a:pPr>
            <a:r>
              <a:t/>
            </a:r>
            <a:endParaRPr>
              <a:solidFill>
                <a:srgbClr val="000000"/>
              </a:solidFill>
            </a:endParaRPr>
          </a:p>
          <a:p>
            <a:pPr indent="0" lvl="0" marL="0" rtl="0" algn="l">
              <a:spcBef>
                <a:spcPts val="1600"/>
              </a:spcBef>
              <a:spcAft>
                <a:spcPts val="0"/>
              </a:spcAft>
              <a:buNone/>
            </a:pPr>
            <a:r>
              <a:rPr b="1" lang="en" sz="1400">
                <a:solidFill>
                  <a:srgbClr val="000000"/>
                </a:solidFill>
                <a:highlight>
                  <a:schemeClr val="accent4"/>
                </a:highlight>
              </a:rPr>
              <a:t>Employee of the company XYZ - </a:t>
            </a:r>
            <a:r>
              <a:rPr lang="en" sz="1400">
                <a:solidFill>
                  <a:srgbClr val="000000"/>
                </a:solidFill>
                <a:highlight>
                  <a:schemeClr val="accent4"/>
                </a:highlight>
              </a:rPr>
              <a:t>knows internal functionality of the company but lacks a </a:t>
            </a:r>
            <a:r>
              <a:rPr lang="en" sz="1400">
                <a:solidFill>
                  <a:srgbClr val="000000"/>
                </a:solidFill>
                <a:highlight>
                  <a:schemeClr val="accent4"/>
                </a:highlight>
              </a:rPr>
              <a:t>broader</a:t>
            </a:r>
            <a:r>
              <a:rPr lang="en" sz="1400">
                <a:solidFill>
                  <a:srgbClr val="000000"/>
                </a:solidFill>
                <a:highlight>
                  <a:schemeClr val="accent4"/>
                </a:highlight>
              </a:rPr>
              <a:t> perspective on how the competitors are innovating, how the technology is evolving and the impact o evolution on their company’s </a:t>
            </a:r>
            <a:r>
              <a:rPr lang="en" sz="1400">
                <a:solidFill>
                  <a:srgbClr val="000000"/>
                </a:solidFill>
                <a:highlight>
                  <a:schemeClr val="accent4"/>
                </a:highlight>
              </a:rPr>
              <a:t>product.</a:t>
            </a:r>
            <a:endParaRPr sz="1400">
              <a:solidFill>
                <a:srgbClr val="000000"/>
              </a:solidFill>
              <a:highlight>
                <a:schemeClr val="accent4"/>
              </a:highlight>
            </a:endParaRPr>
          </a:p>
          <a:p>
            <a:pPr indent="0" lvl="0" marL="0" rtl="0" algn="l">
              <a:spcBef>
                <a:spcPts val="1600"/>
              </a:spcBef>
              <a:spcAft>
                <a:spcPts val="0"/>
              </a:spcAft>
              <a:buNone/>
            </a:pPr>
            <a:r>
              <a:rPr b="1" lang="en" sz="1400">
                <a:solidFill>
                  <a:srgbClr val="000000"/>
                </a:solidFill>
                <a:highlight>
                  <a:schemeClr val="accent4"/>
                </a:highlight>
              </a:rPr>
              <a:t>Financial advisor - </a:t>
            </a:r>
            <a:r>
              <a:rPr lang="en" sz="1400">
                <a:solidFill>
                  <a:srgbClr val="000000"/>
                </a:solidFill>
                <a:highlight>
                  <a:schemeClr val="accent4"/>
                </a:highlight>
              </a:rPr>
              <a:t>Has a broader perspective  but lacks the view on how company’s internal policies are fairing off.</a:t>
            </a:r>
            <a:endParaRPr sz="1400">
              <a:solidFill>
                <a:srgbClr val="000000"/>
              </a:solidFill>
              <a:highlight>
                <a:schemeClr val="accent4"/>
              </a:highlight>
            </a:endParaRPr>
          </a:p>
          <a:p>
            <a:pPr indent="0" lvl="0" marL="0" rtl="0" algn="l">
              <a:spcBef>
                <a:spcPts val="1600"/>
              </a:spcBef>
              <a:spcAft>
                <a:spcPts val="0"/>
              </a:spcAft>
              <a:buNone/>
            </a:pPr>
            <a:r>
              <a:rPr b="1" lang="en" sz="1400">
                <a:solidFill>
                  <a:srgbClr val="000000"/>
                </a:solidFill>
                <a:highlight>
                  <a:schemeClr val="lt1"/>
                </a:highlight>
              </a:rPr>
              <a:t>Stock market trader</a:t>
            </a:r>
            <a:r>
              <a:rPr b="1" lang="en" sz="1400">
                <a:solidFill>
                  <a:srgbClr val="000000"/>
                </a:solidFill>
                <a:highlight>
                  <a:schemeClr val="accent4"/>
                </a:highlight>
              </a:rPr>
              <a:t> - </a:t>
            </a:r>
            <a:r>
              <a:rPr lang="en" sz="1400">
                <a:solidFill>
                  <a:srgbClr val="000000"/>
                </a:solidFill>
                <a:highlight>
                  <a:schemeClr val="accent4"/>
                </a:highlight>
              </a:rPr>
              <a:t>He knows the seasonality trends and how the overall market is performing.</a:t>
            </a:r>
            <a:endParaRPr sz="1400">
              <a:solidFill>
                <a:srgbClr val="000000"/>
              </a:solidFill>
              <a:highlight>
                <a:schemeClr val="accent4"/>
              </a:highlight>
            </a:endParaRPr>
          </a:p>
          <a:p>
            <a:pPr indent="0" lvl="0" marL="0" rtl="0" algn="l">
              <a:spcBef>
                <a:spcPts val="1600"/>
              </a:spcBef>
              <a:spcAft>
                <a:spcPts val="0"/>
              </a:spcAft>
              <a:buNone/>
            </a:pPr>
            <a:r>
              <a:rPr lang="en" sz="1400">
                <a:highlight>
                  <a:schemeClr val="accent4"/>
                </a:highlight>
              </a:rPr>
              <a:t>                        </a:t>
            </a:r>
            <a:endParaRPr sz="1400">
              <a:highlight>
                <a:schemeClr val="accent4"/>
              </a:highlight>
            </a:endParaRPr>
          </a:p>
          <a:p>
            <a:pPr indent="0" lvl="0" marL="0" rtl="0" algn="l">
              <a:spcBef>
                <a:spcPts val="1600"/>
              </a:spcBef>
              <a:spcAft>
                <a:spcPts val="0"/>
              </a:spcAft>
              <a:buNone/>
            </a:pPr>
            <a:r>
              <a:rPr lang="en" sz="1400">
                <a:highlight>
                  <a:schemeClr val="accent4"/>
                </a:highlight>
              </a:rPr>
              <a:t>                                                              </a:t>
            </a:r>
            <a:r>
              <a:rPr lang="en">
                <a:highlight>
                  <a:schemeClr val="accent4"/>
                </a:highlight>
              </a:rPr>
              <a:t>cont...</a:t>
            </a:r>
            <a:endParaRPr>
              <a:highlight>
                <a:schemeClr val="accent4"/>
              </a:highlight>
            </a:endParaRPr>
          </a:p>
          <a:p>
            <a:pPr indent="0" lvl="0" marL="0" rtl="0" algn="l">
              <a:spcBef>
                <a:spcPts val="1600"/>
              </a:spcBef>
              <a:spcAft>
                <a:spcPts val="1600"/>
              </a:spcAft>
              <a:buNone/>
            </a:pPr>
            <a:r>
              <a:rPr b="1" lang="en" sz="1400">
                <a:highlight>
                  <a:schemeClr val="accent4"/>
                </a:highlight>
              </a:rPr>
              <a:t>                                                           </a:t>
            </a:r>
            <a:endParaRPr b="1" sz="1400">
              <a:highlight>
                <a:schemeClr val="accent4"/>
              </a:highlight>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5" name="Shape 285"/>
        <p:cNvGrpSpPr/>
        <p:nvPr/>
      </p:nvGrpSpPr>
      <p:grpSpPr>
        <a:xfrm>
          <a:off x="0" y="0"/>
          <a:ext cx="0" cy="0"/>
          <a:chOff x="0" y="0"/>
          <a:chExt cx="0" cy="0"/>
        </a:xfrm>
      </p:grpSpPr>
      <p:sp>
        <p:nvSpPr>
          <p:cNvPr id="286" name="Google Shape;286;p42"/>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Important Points on Boosting:</a:t>
            </a:r>
            <a:endParaRPr/>
          </a:p>
        </p:txBody>
      </p:sp>
      <p:sp>
        <p:nvSpPr>
          <p:cNvPr id="287" name="Google Shape;287;p42"/>
          <p:cNvSpPr txBox="1"/>
          <p:nvPr>
            <p:ph idx="1" type="body"/>
          </p:nvPr>
        </p:nvSpPr>
        <p:spPr>
          <a:xfrm>
            <a:off x="471900" y="1919075"/>
            <a:ext cx="8222100" cy="29631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chemeClr val="lt2"/>
              </a:buClr>
              <a:buSzPts val="1800"/>
              <a:buFont typeface="Roboto"/>
              <a:buChar char="●"/>
            </a:pPr>
            <a:r>
              <a:rPr lang="en"/>
              <a:t>Focus new experts on examples that others get wrong</a:t>
            </a:r>
            <a:endParaRPr/>
          </a:p>
          <a:p>
            <a:pPr indent="-342900" lvl="0" marL="457200" rtl="0" algn="l">
              <a:spcBef>
                <a:spcPts val="0"/>
              </a:spcBef>
              <a:spcAft>
                <a:spcPts val="0"/>
              </a:spcAft>
              <a:buClr>
                <a:schemeClr val="lt2"/>
              </a:buClr>
              <a:buSzPts val="1800"/>
              <a:buFont typeface="Roboto"/>
              <a:buChar char="●"/>
            </a:pPr>
            <a:r>
              <a:rPr lang="en"/>
              <a:t>Train experts sequentially</a:t>
            </a:r>
            <a:endParaRPr/>
          </a:p>
          <a:p>
            <a:pPr indent="-342900" lvl="0" marL="457200" rtl="0" algn="l">
              <a:spcBef>
                <a:spcPts val="0"/>
              </a:spcBef>
              <a:spcAft>
                <a:spcPts val="0"/>
              </a:spcAft>
              <a:buClr>
                <a:schemeClr val="lt2"/>
              </a:buClr>
              <a:buSzPts val="1800"/>
              <a:buFont typeface="Roboto"/>
              <a:buChar char="●"/>
            </a:pPr>
            <a:r>
              <a:rPr lang="en"/>
              <a:t>Combine the whole set in the end</a:t>
            </a:r>
            <a:endParaRPr/>
          </a:p>
          <a:p>
            <a:pPr indent="-342900" lvl="0" marL="457200" rtl="0" algn="l">
              <a:spcBef>
                <a:spcPts val="0"/>
              </a:spcBef>
              <a:spcAft>
                <a:spcPts val="0"/>
              </a:spcAft>
              <a:buClr>
                <a:schemeClr val="lt2"/>
              </a:buClr>
              <a:buSzPts val="1800"/>
              <a:buFont typeface="Roboto"/>
              <a:buChar char="●"/>
            </a:pPr>
            <a:r>
              <a:rPr lang="en"/>
              <a:t>Convert many “weak” learners into a complex classifier</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1" name="Shape 291"/>
        <p:cNvGrpSpPr/>
        <p:nvPr/>
      </p:nvGrpSpPr>
      <p:grpSpPr>
        <a:xfrm>
          <a:off x="0" y="0"/>
          <a:ext cx="0" cy="0"/>
          <a:chOff x="0" y="0"/>
          <a:chExt cx="0" cy="0"/>
        </a:xfrm>
      </p:grpSpPr>
      <p:sp>
        <p:nvSpPr>
          <p:cNvPr id="292" name="Google Shape;292;p43"/>
          <p:cNvSpPr txBox="1"/>
          <p:nvPr>
            <p:ph type="title"/>
          </p:nvPr>
        </p:nvSpPr>
        <p:spPr>
          <a:xfrm>
            <a:off x="98200" y="96325"/>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Difference between Bagging and Boosting</a:t>
            </a:r>
            <a:endParaRPr/>
          </a:p>
        </p:txBody>
      </p:sp>
      <p:sp>
        <p:nvSpPr>
          <p:cNvPr id="293" name="Google Shape;293;p43"/>
          <p:cNvSpPr txBox="1"/>
          <p:nvPr/>
        </p:nvSpPr>
        <p:spPr>
          <a:xfrm>
            <a:off x="227500" y="860550"/>
            <a:ext cx="8697300" cy="39861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1400"/>
              </a:spcBef>
              <a:spcAft>
                <a:spcPts val="0"/>
              </a:spcAft>
              <a:buClr>
                <a:schemeClr val="lt2"/>
              </a:buClr>
              <a:buSzPts val="1800"/>
              <a:buFont typeface="Roboto"/>
              <a:buAutoNum type="arabicPeriod"/>
            </a:pPr>
            <a:r>
              <a:rPr lang="en" sz="1800">
                <a:solidFill>
                  <a:schemeClr val="lt2"/>
                </a:solidFill>
                <a:latin typeface="Roboto"/>
                <a:ea typeface="Roboto"/>
                <a:cs typeface="Roboto"/>
                <a:sym typeface="Roboto"/>
              </a:rPr>
              <a:t>In Boosting, each model is built on top of the previous ones. Whereas in bagging each model is built independently.									</a:t>
            </a:r>
            <a:endParaRPr sz="1800">
              <a:solidFill>
                <a:schemeClr val="lt2"/>
              </a:solidFill>
              <a:latin typeface="Roboto"/>
              <a:ea typeface="Roboto"/>
              <a:cs typeface="Roboto"/>
              <a:sym typeface="Roboto"/>
            </a:endParaRPr>
          </a:p>
          <a:p>
            <a:pPr indent="-342900" lvl="0" marL="457200" rtl="0" algn="l">
              <a:lnSpc>
                <a:spcPct val="115000"/>
              </a:lnSpc>
              <a:spcBef>
                <a:spcPts val="0"/>
              </a:spcBef>
              <a:spcAft>
                <a:spcPts val="0"/>
              </a:spcAft>
              <a:buClr>
                <a:schemeClr val="lt2"/>
              </a:buClr>
              <a:buSzPts val="1800"/>
              <a:buFont typeface="Roboto"/>
              <a:buAutoNum type="arabicPeriod"/>
            </a:pPr>
            <a:r>
              <a:rPr lang="en" sz="1800">
                <a:solidFill>
                  <a:schemeClr val="lt2"/>
                </a:solidFill>
                <a:latin typeface="Roboto"/>
                <a:ea typeface="Roboto"/>
                <a:cs typeface="Roboto"/>
                <a:sym typeface="Roboto"/>
              </a:rPr>
              <a:t>The final boosting ensemble uses weighted majority vote while bagging uses a simple majority vote.															</a:t>
            </a:r>
            <a:endParaRPr sz="1800">
              <a:solidFill>
                <a:schemeClr val="lt2"/>
              </a:solidFill>
              <a:latin typeface="Roboto"/>
              <a:ea typeface="Roboto"/>
              <a:cs typeface="Roboto"/>
              <a:sym typeface="Roboto"/>
            </a:endParaRPr>
          </a:p>
          <a:p>
            <a:pPr indent="-342900" lvl="0" marL="457200" rtl="0" algn="l">
              <a:lnSpc>
                <a:spcPct val="115000"/>
              </a:lnSpc>
              <a:spcBef>
                <a:spcPts val="0"/>
              </a:spcBef>
              <a:spcAft>
                <a:spcPts val="0"/>
              </a:spcAft>
              <a:buClr>
                <a:schemeClr val="lt2"/>
              </a:buClr>
              <a:buSzPts val="1800"/>
              <a:buFont typeface="Roboto"/>
              <a:buAutoNum type="arabicPeriod"/>
            </a:pPr>
            <a:r>
              <a:rPr lang="en" sz="1800">
                <a:solidFill>
                  <a:schemeClr val="lt2"/>
                </a:solidFill>
                <a:latin typeface="Roboto"/>
                <a:ea typeface="Roboto"/>
                <a:cs typeface="Roboto"/>
                <a:sym typeface="Roboto"/>
              </a:rPr>
              <a:t>Bagging is a method of reducing variance while boosting can reduce the variance and bias of the base classifier.																	</a:t>
            </a:r>
            <a:endParaRPr sz="1800">
              <a:solidFill>
                <a:schemeClr val="lt2"/>
              </a:solidFill>
              <a:latin typeface="Roboto"/>
              <a:ea typeface="Roboto"/>
              <a:cs typeface="Roboto"/>
              <a:sym typeface="Roboto"/>
            </a:endParaRPr>
          </a:p>
          <a:p>
            <a:pPr indent="-342900" lvl="0" marL="457200" rtl="0" algn="l">
              <a:lnSpc>
                <a:spcPct val="115000"/>
              </a:lnSpc>
              <a:spcBef>
                <a:spcPts val="0"/>
              </a:spcBef>
              <a:spcAft>
                <a:spcPts val="0"/>
              </a:spcAft>
              <a:buClr>
                <a:schemeClr val="lt2"/>
              </a:buClr>
              <a:buSzPts val="1800"/>
              <a:buFont typeface="Roboto"/>
              <a:buAutoNum type="arabicPeriod"/>
            </a:pPr>
            <a:r>
              <a:rPr lang="en" sz="1800">
                <a:solidFill>
                  <a:schemeClr val="lt2"/>
                </a:solidFill>
                <a:latin typeface="Roboto"/>
                <a:ea typeface="Roboto"/>
                <a:cs typeface="Roboto"/>
                <a:sym typeface="Roboto"/>
              </a:rPr>
              <a:t>Boosting is better than bagging on non-noisy data.							</a:t>
            </a:r>
            <a:endParaRPr sz="1800">
              <a:solidFill>
                <a:schemeClr val="lt2"/>
              </a:solidFill>
              <a:latin typeface="Roboto"/>
              <a:ea typeface="Roboto"/>
              <a:cs typeface="Roboto"/>
              <a:sym typeface="Roboto"/>
            </a:endParaRPr>
          </a:p>
          <a:p>
            <a:pPr indent="-342900" lvl="0" marL="457200" rtl="0" algn="l">
              <a:lnSpc>
                <a:spcPct val="115000"/>
              </a:lnSpc>
              <a:spcBef>
                <a:spcPts val="0"/>
              </a:spcBef>
              <a:spcAft>
                <a:spcPts val="0"/>
              </a:spcAft>
              <a:buClr>
                <a:schemeClr val="lt2"/>
              </a:buClr>
              <a:buSzPts val="1800"/>
              <a:buFont typeface="Roboto"/>
              <a:buAutoNum type="arabicPeriod"/>
            </a:pPr>
            <a:r>
              <a:rPr lang="en" sz="1800">
                <a:solidFill>
                  <a:schemeClr val="lt2"/>
                </a:solidFill>
                <a:latin typeface="Roboto"/>
                <a:ea typeface="Roboto"/>
                <a:cs typeface="Roboto"/>
                <a:sym typeface="Roboto"/>
              </a:rPr>
              <a:t>Bagging is effective more often than boosting</a:t>
            </a:r>
            <a:endParaRPr sz="1800">
              <a:solidFill>
                <a:schemeClr val="lt2"/>
              </a:solidFill>
              <a:latin typeface="Roboto"/>
              <a:ea typeface="Roboto"/>
              <a:cs typeface="Roboto"/>
              <a:sym typeface="Roboto"/>
            </a:endParaRPr>
          </a:p>
          <a:p>
            <a:pPr indent="0" lvl="0" marL="0" rtl="0" algn="l">
              <a:lnSpc>
                <a:spcPct val="115000"/>
              </a:lnSpc>
              <a:spcBef>
                <a:spcPts val="1400"/>
              </a:spcBef>
              <a:spcAft>
                <a:spcPts val="1400"/>
              </a:spcAft>
              <a:buNone/>
            </a:pPr>
            <a:r>
              <a:t/>
            </a:r>
            <a:endParaRPr sz="1500">
              <a:highlight>
                <a:srgbClr val="FFFFFF"/>
              </a:highlight>
              <a:latin typeface="Roboto"/>
              <a:ea typeface="Roboto"/>
              <a:cs typeface="Roboto"/>
              <a:sym typeface="Roboto"/>
            </a:endParaRPr>
          </a:p>
        </p:txBody>
      </p:sp>
      <p:pic>
        <p:nvPicPr>
          <p:cNvPr id="294" name="Google Shape;294;p43"/>
          <p:cNvPicPr preferRelativeResize="0"/>
          <p:nvPr/>
        </p:nvPicPr>
        <p:blipFill rotWithShape="1">
          <a:blip r:embed="rId3">
            <a:alphaModFix/>
          </a:blip>
          <a:srcRect b="185960" l="-7689" r="7690" t="-185959"/>
          <a:stretch/>
        </p:blipFill>
        <p:spPr>
          <a:xfrm>
            <a:off x="5498860" y="2270410"/>
            <a:ext cx="780145" cy="6027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8" name="Shape 298"/>
        <p:cNvGrpSpPr/>
        <p:nvPr/>
      </p:nvGrpSpPr>
      <p:grpSpPr>
        <a:xfrm>
          <a:off x="0" y="0"/>
          <a:ext cx="0" cy="0"/>
          <a:chOff x="0" y="0"/>
          <a:chExt cx="0" cy="0"/>
        </a:xfrm>
      </p:grpSpPr>
      <p:sp>
        <p:nvSpPr>
          <p:cNvPr id="299" name="Google Shape;299;p44"/>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Types of B</a:t>
            </a:r>
            <a:r>
              <a:rPr lang="en"/>
              <a:t>oosting Algorithms</a:t>
            </a:r>
            <a:endParaRPr/>
          </a:p>
        </p:txBody>
      </p:sp>
      <p:sp>
        <p:nvSpPr>
          <p:cNvPr id="300" name="Google Shape;300;p44"/>
          <p:cNvSpPr txBox="1"/>
          <p:nvPr>
            <p:ph idx="1" type="body"/>
          </p:nvPr>
        </p:nvSpPr>
        <p:spPr>
          <a:xfrm>
            <a:off x="471900" y="1919075"/>
            <a:ext cx="8222100" cy="296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There are many boosting algorithms which use other types of engine such as:</a:t>
            </a:r>
            <a:endParaRPr/>
          </a:p>
          <a:p>
            <a:pPr indent="-342900" lvl="0" marL="457200" rtl="0" algn="l">
              <a:spcBef>
                <a:spcPts val="1600"/>
              </a:spcBef>
              <a:spcAft>
                <a:spcPts val="0"/>
              </a:spcAft>
              <a:buSzPts val="1800"/>
              <a:buAutoNum type="arabicPeriod"/>
            </a:pPr>
            <a:r>
              <a:rPr lang="en"/>
              <a:t>AdaBoost(</a:t>
            </a:r>
            <a:r>
              <a:rPr b="1" lang="en"/>
              <a:t>Ada</a:t>
            </a:r>
            <a:r>
              <a:rPr lang="en"/>
              <a:t>ptive </a:t>
            </a:r>
            <a:r>
              <a:rPr b="1" lang="en"/>
              <a:t>Bo</a:t>
            </a:r>
            <a:r>
              <a:rPr b="1" lang="en"/>
              <a:t>ost</a:t>
            </a:r>
            <a:r>
              <a:rPr lang="en"/>
              <a:t>ing)									</a:t>
            </a:r>
            <a:endParaRPr/>
          </a:p>
          <a:p>
            <a:pPr indent="-342900" lvl="0" marL="457200" rtl="0" algn="l">
              <a:spcBef>
                <a:spcPts val="0"/>
              </a:spcBef>
              <a:spcAft>
                <a:spcPts val="0"/>
              </a:spcAft>
              <a:buSzPts val="1800"/>
              <a:buAutoNum type="arabicPeriod"/>
            </a:pPr>
            <a:r>
              <a:rPr lang="en"/>
              <a:t>Gradient Tree Boosting</a:t>
            </a:r>
            <a:endParaRPr/>
          </a:p>
          <a:p>
            <a:pPr indent="-342900" lvl="0" marL="457200" rtl="0" algn="l">
              <a:spcBef>
                <a:spcPts val="0"/>
              </a:spcBef>
              <a:spcAft>
                <a:spcPts val="0"/>
              </a:spcAft>
              <a:buSzPts val="1800"/>
              <a:buAutoNum type="arabicPeriod"/>
            </a:pPr>
            <a:r>
              <a:rPr lang="en"/>
              <a:t>XGBoost</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4" name="Shape 304"/>
        <p:cNvGrpSpPr/>
        <p:nvPr/>
      </p:nvGrpSpPr>
      <p:grpSpPr>
        <a:xfrm>
          <a:off x="0" y="0"/>
          <a:ext cx="0" cy="0"/>
          <a:chOff x="0" y="0"/>
          <a:chExt cx="0" cy="0"/>
        </a:xfrm>
      </p:grpSpPr>
      <p:sp>
        <p:nvSpPr>
          <p:cNvPr id="305" name="Google Shape;305;p45"/>
          <p:cNvSpPr txBox="1"/>
          <p:nvPr>
            <p:ph type="title"/>
          </p:nvPr>
        </p:nvSpPr>
        <p:spPr>
          <a:xfrm>
            <a:off x="172653" y="1901750"/>
            <a:ext cx="2808000" cy="953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a:t>ADABoost</a:t>
            </a:r>
            <a:r>
              <a:rPr lang="en"/>
              <a:t>: A meta algorithm to solve high bias problem</a:t>
            </a:r>
            <a:endParaRPr/>
          </a:p>
        </p:txBody>
      </p:sp>
      <p:sp>
        <p:nvSpPr>
          <p:cNvPr id="306" name="Google Shape;306;p45"/>
          <p:cNvSpPr txBox="1"/>
          <p:nvPr/>
        </p:nvSpPr>
        <p:spPr>
          <a:xfrm>
            <a:off x="3560875" y="622900"/>
            <a:ext cx="5400000" cy="408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Roboto"/>
                <a:ea typeface="Roboto"/>
                <a:cs typeface="Roboto"/>
                <a:sym typeface="Roboto"/>
              </a:rPr>
              <a:t>ADABoost</a:t>
            </a:r>
            <a:r>
              <a:rPr lang="en" sz="1800">
                <a:latin typeface="Roboto"/>
                <a:ea typeface="Roboto"/>
                <a:cs typeface="Roboto"/>
                <a:sym typeface="Roboto"/>
              </a:rPr>
              <a:t> is a complex meta algorithm that is used to combine </a:t>
            </a:r>
            <a:r>
              <a:rPr b="1" lang="en" sz="1800">
                <a:latin typeface="Roboto"/>
                <a:ea typeface="Roboto"/>
                <a:cs typeface="Roboto"/>
                <a:sym typeface="Roboto"/>
              </a:rPr>
              <a:t>weak learners </a:t>
            </a:r>
            <a:r>
              <a:rPr lang="en" sz="1800">
                <a:latin typeface="Roboto"/>
                <a:ea typeface="Roboto"/>
                <a:cs typeface="Roboto"/>
                <a:sym typeface="Roboto"/>
              </a:rPr>
              <a:t>into </a:t>
            </a:r>
            <a:r>
              <a:rPr b="1" lang="en" sz="1800">
                <a:latin typeface="Roboto"/>
                <a:ea typeface="Roboto"/>
                <a:cs typeface="Roboto"/>
                <a:sym typeface="Roboto"/>
              </a:rPr>
              <a:t>strong</a:t>
            </a:r>
            <a:r>
              <a:rPr lang="en" sz="1800">
                <a:latin typeface="Roboto"/>
                <a:ea typeface="Roboto"/>
                <a:cs typeface="Roboto"/>
                <a:sym typeface="Roboto"/>
              </a:rPr>
              <a:t> ones.</a:t>
            </a:r>
            <a:endParaRPr sz="1800">
              <a:latin typeface="Roboto"/>
              <a:ea typeface="Roboto"/>
              <a:cs typeface="Roboto"/>
              <a:sym typeface="Roboto"/>
            </a:endParaRPr>
          </a:p>
          <a:p>
            <a:pPr indent="0" lvl="0" marL="0" rtl="0" algn="l">
              <a:spcBef>
                <a:spcPts val="0"/>
              </a:spcBef>
              <a:spcAft>
                <a:spcPts val="0"/>
              </a:spcAft>
              <a:buNone/>
            </a:pPr>
            <a:r>
              <a:t/>
            </a:r>
            <a:endParaRPr sz="1800">
              <a:latin typeface="Roboto"/>
              <a:ea typeface="Roboto"/>
              <a:cs typeface="Roboto"/>
              <a:sym typeface="Roboto"/>
            </a:endParaRPr>
          </a:p>
          <a:p>
            <a:pPr indent="0" lvl="0" marL="0" rtl="0" algn="l">
              <a:spcBef>
                <a:spcPts val="0"/>
              </a:spcBef>
              <a:spcAft>
                <a:spcPts val="0"/>
              </a:spcAft>
              <a:buNone/>
            </a:pPr>
            <a:r>
              <a:rPr lang="en" sz="1800">
                <a:latin typeface="Roboto"/>
                <a:ea typeface="Roboto"/>
                <a:cs typeface="Roboto"/>
                <a:sym typeface="Roboto"/>
              </a:rPr>
              <a:t>It is regarded as a powerful algorithm to </a:t>
            </a:r>
            <a:r>
              <a:rPr b="1" lang="en" sz="1800">
                <a:latin typeface="Roboto"/>
                <a:ea typeface="Roboto"/>
                <a:cs typeface="Roboto"/>
                <a:sym typeface="Roboto"/>
              </a:rPr>
              <a:t>reduce bias</a:t>
            </a:r>
            <a:r>
              <a:rPr lang="en" sz="1800">
                <a:latin typeface="Roboto"/>
                <a:ea typeface="Roboto"/>
                <a:cs typeface="Roboto"/>
                <a:sym typeface="Roboto"/>
              </a:rPr>
              <a:t>, i.e, to make the data fit better than it already does.</a:t>
            </a:r>
            <a:endParaRPr sz="1800">
              <a:latin typeface="Roboto"/>
              <a:ea typeface="Roboto"/>
              <a:cs typeface="Roboto"/>
              <a:sym typeface="Roboto"/>
            </a:endParaRPr>
          </a:p>
          <a:p>
            <a:pPr indent="0" lvl="0" marL="0" rtl="0" algn="l">
              <a:spcBef>
                <a:spcPts val="0"/>
              </a:spcBef>
              <a:spcAft>
                <a:spcPts val="0"/>
              </a:spcAft>
              <a:buNone/>
            </a:pPr>
            <a:r>
              <a:t/>
            </a:r>
            <a:endParaRPr sz="1800">
              <a:latin typeface="Roboto"/>
              <a:ea typeface="Roboto"/>
              <a:cs typeface="Roboto"/>
              <a:sym typeface="Roboto"/>
            </a:endParaRPr>
          </a:p>
          <a:p>
            <a:pPr indent="0" lvl="0" marL="0" rtl="0" algn="l">
              <a:spcBef>
                <a:spcPts val="0"/>
              </a:spcBef>
              <a:spcAft>
                <a:spcPts val="0"/>
              </a:spcAft>
              <a:buNone/>
            </a:pPr>
            <a:r>
              <a:rPr lang="en" sz="1800">
                <a:latin typeface="Roboto"/>
                <a:ea typeface="Roboto"/>
                <a:cs typeface="Roboto"/>
                <a:sym typeface="Roboto"/>
              </a:rPr>
              <a:t>Most common way to illustrate </a:t>
            </a:r>
            <a:r>
              <a:rPr b="1" lang="en" sz="1800">
                <a:latin typeface="Roboto"/>
                <a:ea typeface="Roboto"/>
                <a:cs typeface="Roboto"/>
                <a:sym typeface="Roboto"/>
              </a:rPr>
              <a:t>ADABoost</a:t>
            </a:r>
            <a:r>
              <a:rPr lang="en" sz="1800">
                <a:latin typeface="Roboto"/>
                <a:ea typeface="Roboto"/>
                <a:cs typeface="Roboto"/>
                <a:sym typeface="Roboto"/>
              </a:rPr>
              <a:t> is to combine it with </a:t>
            </a:r>
            <a:r>
              <a:rPr b="1" lang="en" sz="1800">
                <a:latin typeface="Roboto"/>
                <a:ea typeface="Roboto"/>
                <a:cs typeface="Roboto"/>
                <a:sym typeface="Roboto"/>
              </a:rPr>
              <a:t>Decision Trees</a:t>
            </a:r>
            <a:r>
              <a:rPr lang="en" sz="1800">
                <a:latin typeface="Roboto"/>
                <a:ea typeface="Roboto"/>
                <a:cs typeface="Roboto"/>
                <a:sym typeface="Roboto"/>
              </a:rPr>
              <a:t> and </a:t>
            </a:r>
            <a:r>
              <a:rPr b="1" lang="en" sz="1800">
                <a:latin typeface="Roboto"/>
                <a:ea typeface="Roboto"/>
                <a:cs typeface="Roboto"/>
                <a:sym typeface="Roboto"/>
              </a:rPr>
              <a:t>Random Forests</a:t>
            </a:r>
            <a:r>
              <a:rPr lang="en" sz="1800">
                <a:latin typeface="Roboto"/>
                <a:ea typeface="Roboto"/>
                <a:cs typeface="Roboto"/>
                <a:sym typeface="Roboto"/>
              </a:rPr>
              <a:t>.</a:t>
            </a:r>
            <a:endParaRPr sz="1800">
              <a:latin typeface="Roboto"/>
              <a:ea typeface="Roboto"/>
              <a:cs typeface="Roboto"/>
              <a:sym typeface="Roboto"/>
            </a:endParaRPr>
          </a:p>
          <a:p>
            <a:pPr indent="0" lvl="0" marL="0" rtl="0" algn="l">
              <a:spcBef>
                <a:spcPts val="0"/>
              </a:spcBef>
              <a:spcAft>
                <a:spcPts val="0"/>
              </a:spcAft>
              <a:buNone/>
            </a:pPr>
            <a:r>
              <a:t/>
            </a:r>
            <a:endParaRPr sz="1800">
              <a:latin typeface="Roboto"/>
              <a:ea typeface="Roboto"/>
              <a:cs typeface="Roboto"/>
              <a:sym typeface="Roboto"/>
            </a:endParaRPr>
          </a:p>
          <a:p>
            <a:pPr indent="0" lvl="0" marL="0" rtl="0" algn="l">
              <a:spcBef>
                <a:spcPts val="0"/>
              </a:spcBef>
              <a:spcAft>
                <a:spcPts val="0"/>
              </a:spcAft>
              <a:buNone/>
            </a:pPr>
            <a:r>
              <a:rPr b="1" lang="en" sz="1800">
                <a:latin typeface="Roboto"/>
                <a:ea typeface="Roboto"/>
                <a:cs typeface="Roboto"/>
                <a:sym typeface="Roboto"/>
              </a:rPr>
              <a:t>Decision Trees</a:t>
            </a:r>
            <a:r>
              <a:rPr lang="en" sz="1800">
                <a:latin typeface="Roboto"/>
                <a:ea typeface="Roboto"/>
                <a:cs typeface="Roboto"/>
                <a:sym typeface="Roboto"/>
              </a:rPr>
              <a:t> and </a:t>
            </a:r>
            <a:r>
              <a:rPr b="1" lang="en" sz="1800">
                <a:latin typeface="Roboto"/>
                <a:ea typeface="Roboto"/>
                <a:cs typeface="Roboto"/>
                <a:sym typeface="Roboto"/>
              </a:rPr>
              <a:t>Random Forests</a:t>
            </a:r>
            <a:r>
              <a:rPr lang="en" sz="1800">
                <a:latin typeface="Roboto"/>
                <a:ea typeface="Roboto"/>
                <a:cs typeface="Roboto"/>
                <a:sym typeface="Roboto"/>
              </a:rPr>
              <a:t> have already been explained in previous seminars! </a:t>
            </a:r>
            <a:endParaRPr sz="1800">
              <a:latin typeface="Roboto"/>
              <a:ea typeface="Roboto"/>
              <a:cs typeface="Roboto"/>
              <a:sym typeface="Roboto"/>
            </a:endParaRPr>
          </a:p>
          <a:p>
            <a:pPr indent="0" lvl="0" marL="0" rtl="0" algn="l">
              <a:spcBef>
                <a:spcPts val="0"/>
              </a:spcBef>
              <a:spcAft>
                <a:spcPts val="0"/>
              </a:spcAft>
              <a:buNone/>
            </a:pPr>
            <a:r>
              <a:t/>
            </a:r>
            <a:endParaRPr i="1" sz="1800">
              <a:latin typeface="Roboto"/>
              <a:ea typeface="Roboto"/>
              <a:cs typeface="Roboto"/>
              <a:sym typeface="Roboto"/>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0" name="Shape 310"/>
        <p:cNvGrpSpPr/>
        <p:nvPr/>
      </p:nvGrpSpPr>
      <p:grpSpPr>
        <a:xfrm>
          <a:off x="0" y="0"/>
          <a:ext cx="0" cy="0"/>
          <a:chOff x="0" y="0"/>
          <a:chExt cx="0" cy="0"/>
        </a:xfrm>
      </p:grpSpPr>
      <p:sp>
        <p:nvSpPr>
          <p:cNvPr id="311" name="Google Shape;311;p46"/>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ADABoost</a:t>
            </a:r>
            <a:endParaRPr/>
          </a:p>
        </p:txBody>
      </p:sp>
      <p:sp>
        <p:nvSpPr>
          <p:cNvPr id="312" name="Google Shape;312;p46"/>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Short for </a:t>
            </a:r>
            <a:r>
              <a:rPr b="1" lang="en"/>
              <a:t>Adaptive Boosting</a:t>
            </a:r>
            <a:r>
              <a:rPr lang="en"/>
              <a:t>.</a:t>
            </a:r>
            <a:endParaRPr/>
          </a:p>
          <a:p>
            <a:pPr indent="-317500" lvl="0" marL="457200" rtl="0" algn="l">
              <a:spcBef>
                <a:spcPts val="1600"/>
              </a:spcBef>
              <a:spcAft>
                <a:spcPts val="0"/>
              </a:spcAft>
              <a:buSzPts val="1400"/>
              <a:buChar char="➢"/>
            </a:pPr>
            <a:r>
              <a:rPr lang="en"/>
              <a:t>A complex </a:t>
            </a:r>
            <a:r>
              <a:rPr b="1" lang="en"/>
              <a:t>meta</a:t>
            </a:r>
            <a:r>
              <a:rPr lang="en"/>
              <a:t> </a:t>
            </a:r>
            <a:r>
              <a:rPr b="1" lang="en"/>
              <a:t>algorithm</a:t>
            </a:r>
            <a:r>
              <a:rPr lang="en"/>
              <a:t>.</a:t>
            </a:r>
            <a:endParaRPr/>
          </a:p>
          <a:p>
            <a:pPr indent="-317500" lvl="0" marL="457200" rtl="0" algn="l">
              <a:spcBef>
                <a:spcPts val="0"/>
              </a:spcBef>
              <a:spcAft>
                <a:spcPts val="0"/>
              </a:spcAft>
              <a:buSzPts val="1400"/>
              <a:buChar char="➢"/>
            </a:pPr>
            <a:r>
              <a:rPr lang="en"/>
              <a:t>Difficult to understand.</a:t>
            </a:r>
            <a:endParaRPr/>
          </a:p>
          <a:p>
            <a:pPr indent="-317500" lvl="0" marL="457200" rtl="0" algn="l">
              <a:spcBef>
                <a:spcPts val="0"/>
              </a:spcBef>
              <a:spcAft>
                <a:spcPts val="0"/>
              </a:spcAft>
              <a:buSzPts val="1400"/>
              <a:buChar char="➢"/>
            </a:pPr>
            <a:r>
              <a:rPr lang="en"/>
              <a:t>Examples make it easy.</a:t>
            </a:r>
            <a:endParaRPr/>
          </a:p>
          <a:p>
            <a:pPr indent="0" lvl="0" marL="457200" rtl="0" algn="l">
              <a:spcBef>
                <a:spcPts val="1600"/>
              </a:spcBef>
              <a:spcAft>
                <a:spcPts val="0"/>
              </a:spcAft>
              <a:buNone/>
            </a:pPr>
            <a:r>
              <a:rPr lang="en"/>
              <a:t>A brief intro to </a:t>
            </a:r>
            <a:r>
              <a:rPr b="1" lang="en"/>
              <a:t>Decision Trees</a:t>
            </a:r>
            <a:r>
              <a:rPr lang="en"/>
              <a:t>,</a:t>
            </a:r>
            <a:r>
              <a:rPr b="1" lang="en"/>
              <a:t> Decision Stumps </a:t>
            </a:r>
            <a:r>
              <a:rPr lang="en"/>
              <a:t>and</a:t>
            </a:r>
            <a:r>
              <a:rPr b="1" lang="en"/>
              <a:t> Random Forests</a:t>
            </a:r>
            <a:r>
              <a:rPr lang="en"/>
              <a:t>.</a:t>
            </a:r>
            <a:endParaRPr/>
          </a:p>
          <a:p>
            <a:pPr indent="0" lvl="0" marL="457200" rtl="0" algn="l">
              <a:spcBef>
                <a:spcPts val="16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mc:AlternateContent>
    <mc:Choice Requires="p14">
      <p:transition spd="slow" p14:dur="1000">
        <p14:gallery dir="l"/>
      </p:transition>
    </mc:Choice>
    <mc:Fallback>
      <p:transition spd="slow">
        <p:fade/>
      </p:transition>
    </mc:Fallback>
  </mc:AlternateContent>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6" name="Shape 316"/>
        <p:cNvGrpSpPr/>
        <p:nvPr/>
      </p:nvGrpSpPr>
      <p:grpSpPr>
        <a:xfrm>
          <a:off x="0" y="0"/>
          <a:ext cx="0" cy="0"/>
          <a:chOff x="0" y="0"/>
          <a:chExt cx="0" cy="0"/>
        </a:xfrm>
      </p:grpSpPr>
      <p:sp>
        <p:nvSpPr>
          <p:cNvPr id="317" name="Google Shape;317;p47"/>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Intro to Decision Stumps</a:t>
            </a:r>
            <a:endParaRPr/>
          </a:p>
        </p:txBody>
      </p:sp>
      <p:sp>
        <p:nvSpPr>
          <p:cNvPr id="318" name="Google Shape;318;p47"/>
          <p:cNvSpPr txBox="1"/>
          <p:nvPr>
            <p:ph idx="1" type="body"/>
          </p:nvPr>
        </p:nvSpPr>
        <p:spPr>
          <a:xfrm>
            <a:off x="460950" y="1908350"/>
            <a:ext cx="82221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Decision Stump is simply a decision tree with one root node and two leaf nodes. It has only one criterion for classification. These are often used in ADABoost algorithms.</a:t>
            </a:r>
            <a:endParaRPr/>
          </a:p>
          <a:p>
            <a:pPr indent="0" lvl="0" marL="0" rtl="0" algn="l">
              <a:spcBef>
                <a:spcPts val="1600"/>
              </a:spcBef>
              <a:spcAft>
                <a:spcPts val="1600"/>
              </a:spcAft>
              <a:buNone/>
            </a:pPr>
            <a:r>
              <a:t/>
            </a:r>
            <a:endParaRPr/>
          </a:p>
        </p:txBody>
      </p:sp>
      <p:pic>
        <p:nvPicPr>
          <p:cNvPr id="319" name="Google Shape;319;p47"/>
          <p:cNvPicPr preferRelativeResize="0"/>
          <p:nvPr/>
        </p:nvPicPr>
        <p:blipFill>
          <a:blip r:embed="rId3">
            <a:alphaModFix/>
          </a:blip>
          <a:stretch>
            <a:fillRect/>
          </a:stretch>
        </p:blipFill>
        <p:spPr>
          <a:xfrm>
            <a:off x="2110975" y="3193700"/>
            <a:ext cx="4922049" cy="177605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3" name="Shape 323"/>
        <p:cNvGrpSpPr/>
        <p:nvPr/>
      </p:nvGrpSpPr>
      <p:grpSpPr>
        <a:xfrm>
          <a:off x="0" y="0"/>
          <a:ext cx="0" cy="0"/>
          <a:chOff x="0" y="0"/>
          <a:chExt cx="0" cy="0"/>
        </a:xfrm>
      </p:grpSpPr>
      <p:sp>
        <p:nvSpPr>
          <p:cNvPr id="324" name="Google Shape;324;p48"/>
          <p:cNvSpPr txBox="1"/>
          <p:nvPr>
            <p:ph idx="1" type="body"/>
          </p:nvPr>
        </p:nvSpPr>
        <p:spPr>
          <a:xfrm>
            <a:off x="57150" y="4696825"/>
            <a:ext cx="8382000" cy="44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25" name="Google Shape;325;p48"/>
          <p:cNvPicPr preferRelativeResize="0"/>
          <p:nvPr/>
        </p:nvPicPr>
        <p:blipFill>
          <a:blip r:embed="rId3">
            <a:alphaModFix/>
          </a:blip>
          <a:stretch>
            <a:fillRect/>
          </a:stretch>
        </p:blipFill>
        <p:spPr>
          <a:xfrm>
            <a:off x="0" y="0"/>
            <a:ext cx="9144000" cy="469682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9" name="Shape 329"/>
        <p:cNvGrpSpPr/>
        <p:nvPr/>
      </p:nvGrpSpPr>
      <p:grpSpPr>
        <a:xfrm>
          <a:off x="0" y="0"/>
          <a:ext cx="0" cy="0"/>
          <a:chOff x="0" y="0"/>
          <a:chExt cx="0" cy="0"/>
        </a:xfrm>
      </p:grpSpPr>
      <p:sp>
        <p:nvSpPr>
          <p:cNvPr id="330" name="Google Shape;330;p49"/>
          <p:cNvSpPr txBox="1"/>
          <p:nvPr>
            <p:ph idx="1" type="body"/>
          </p:nvPr>
        </p:nvSpPr>
        <p:spPr>
          <a:xfrm>
            <a:off x="57150" y="4696825"/>
            <a:ext cx="8382000" cy="44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31" name="Google Shape;331;p49"/>
          <p:cNvPicPr preferRelativeResize="0"/>
          <p:nvPr/>
        </p:nvPicPr>
        <p:blipFill>
          <a:blip r:embed="rId3">
            <a:alphaModFix/>
          </a:blip>
          <a:stretch>
            <a:fillRect/>
          </a:stretch>
        </p:blipFill>
        <p:spPr>
          <a:xfrm>
            <a:off x="0" y="0"/>
            <a:ext cx="9144000" cy="469682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5" name="Shape 335"/>
        <p:cNvGrpSpPr/>
        <p:nvPr/>
      </p:nvGrpSpPr>
      <p:grpSpPr>
        <a:xfrm>
          <a:off x="0" y="0"/>
          <a:ext cx="0" cy="0"/>
          <a:chOff x="0" y="0"/>
          <a:chExt cx="0" cy="0"/>
        </a:xfrm>
      </p:grpSpPr>
      <p:sp>
        <p:nvSpPr>
          <p:cNvPr id="336" name="Google Shape;336;p50"/>
          <p:cNvSpPr txBox="1"/>
          <p:nvPr>
            <p:ph idx="1" type="body"/>
          </p:nvPr>
        </p:nvSpPr>
        <p:spPr>
          <a:xfrm>
            <a:off x="57150" y="4696825"/>
            <a:ext cx="8382000" cy="44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37" name="Google Shape;337;p50"/>
          <p:cNvPicPr preferRelativeResize="0"/>
          <p:nvPr/>
        </p:nvPicPr>
        <p:blipFill>
          <a:blip r:embed="rId3">
            <a:alphaModFix/>
          </a:blip>
          <a:stretch>
            <a:fillRect/>
          </a:stretch>
        </p:blipFill>
        <p:spPr>
          <a:xfrm>
            <a:off x="0" y="0"/>
            <a:ext cx="9144000" cy="469682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1" name="Shape 341"/>
        <p:cNvGrpSpPr/>
        <p:nvPr/>
      </p:nvGrpSpPr>
      <p:grpSpPr>
        <a:xfrm>
          <a:off x="0" y="0"/>
          <a:ext cx="0" cy="0"/>
          <a:chOff x="0" y="0"/>
          <a:chExt cx="0" cy="0"/>
        </a:xfrm>
      </p:grpSpPr>
      <p:sp>
        <p:nvSpPr>
          <p:cNvPr id="342" name="Google Shape;342;p51"/>
          <p:cNvSpPr txBox="1"/>
          <p:nvPr>
            <p:ph idx="1" type="body"/>
          </p:nvPr>
        </p:nvSpPr>
        <p:spPr>
          <a:xfrm>
            <a:off x="57150" y="4696825"/>
            <a:ext cx="8382000" cy="44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43" name="Google Shape;343;p51"/>
          <p:cNvPicPr preferRelativeResize="0"/>
          <p:nvPr/>
        </p:nvPicPr>
        <p:blipFill>
          <a:blip r:embed="rId3">
            <a:alphaModFix/>
          </a:blip>
          <a:stretch>
            <a:fillRect/>
          </a:stretch>
        </p:blipFill>
        <p:spPr>
          <a:xfrm>
            <a:off x="0" y="0"/>
            <a:ext cx="9144000" cy="4696825"/>
          </a:xfrm>
          <a:prstGeom prst="rect">
            <a:avLst/>
          </a:prstGeom>
          <a:noFill/>
          <a:ln>
            <a:noFill/>
          </a:ln>
        </p:spPr>
      </p:pic>
      <p:sp>
        <p:nvSpPr>
          <p:cNvPr id="344" name="Google Shape;344;p51"/>
          <p:cNvSpPr txBox="1"/>
          <p:nvPr/>
        </p:nvSpPr>
        <p:spPr>
          <a:xfrm>
            <a:off x="7709900" y="2491550"/>
            <a:ext cx="42900" cy="3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 name="Shape 84"/>
        <p:cNvGrpSpPr/>
        <p:nvPr/>
      </p:nvGrpSpPr>
      <p:grpSpPr>
        <a:xfrm>
          <a:off x="0" y="0"/>
          <a:ext cx="0" cy="0"/>
          <a:chOff x="0" y="0"/>
          <a:chExt cx="0" cy="0"/>
        </a:xfrm>
      </p:grpSpPr>
      <p:sp>
        <p:nvSpPr>
          <p:cNvPr id="85" name="Google Shape;85;p16"/>
          <p:cNvSpPr txBox="1"/>
          <p:nvPr>
            <p:ph type="title"/>
          </p:nvPr>
        </p:nvSpPr>
        <p:spPr>
          <a:xfrm>
            <a:off x="98200" y="96325"/>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Cont ...</a:t>
            </a:r>
            <a:endParaRPr/>
          </a:p>
        </p:txBody>
      </p:sp>
      <p:sp>
        <p:nvSpPr>
          <p:cNvPr id="86" name="Google Shape;86;p16"/>
          <p:cNvSpPr txBox="1"/>
          <p:nvPr/>
        </p:nvSpPr>
        <p:spPr>
          <a:xfrm>
            <a:off x="162850" y="830350"/>
            <a:ext cx="8697300" cy="3986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b="1">
              <a:latin typeface="Roboto"/>
              <a:ea typeface="Roboto"/>
              <a:cs typeface="Roboto"/>
              <a:sym typeface="Roboto"/>
            </a:endParaRPr>
          </a:p>
          <a:p>
            <a:pPr indent="0" lvl="0" marL="0" rtl="0" algn="l">
              <a:lnSpc>
                <a:spcPct val="115000"/>
              </a:lnSpc>
              <a:spcBef>
                <a:spcPts val="1600"/>
              </a:spcBef>
              <a:spcAft>
                <a:spcPts val="0"/>
              </a:spcAft>
              <a:buNone/>
            </a:pPr>
            <a:r>
              <a:rPr b="1" lang="en">
                <a:latin typeface="Roboto"/>
                <a:ea typeface="Roboto"/>
                <a:cs typeface="Roboto"/>
                <a:sym typeface="Roboto"/>
              </a:rPr>
              <a:t>Employee of the competitor - </a:t>
            </a:r>
            <a:r>
              <a:rPr lang="en">
                <a:latin typeface="Roboto"/>
                <a:ea typeface="Roboto"/>
                <a:cs typeface="Roboto"/>
                <a:sym typeface="Roboto"/>
              </a:rPr>
              <a:t>knows the internal functionality of the competitor firms and is aware of certain changes which are yet to be brought. Lacks the sight of </a:t>
            </a:r>
            <a:r>
              <a:rPr lang="en">
                <a:latin typeface="Roboto"/>
                <a:ea typeface="Roboto"/>
                <a:cs typeface="Roboto"/>
                <a:sym typeface="Roboto"/>
              </a:rPr>
              <a:t>company</a:t>
            </a:r>
            <a:r>
              <a:rPr lang="en">
                <a:latin typeface="Roboto"/>
                <a:ea typeface="Roboto"/>
                <a:cs typeface="Roboto"/>
                <a:sym typeface="Roboto"/>
              </a:rPr>
              <a:t> in focus and the external factors which can relate the growth of the </a:t>
            </a:r>
            <a:r>
              <a:rPr lang="en">
                <a:latin typeface="Roboto"/>
                <a:ea typeface="Roboto"/>
                <a:cs typeface="Roboto"/>
                <a:sym typeface="Roboto"/>
              </a:rPr>
              <a:t>competitor.</a:t>
            </a:r>
            <a:r>
              <a:rPr lang="en">
                <a:latin typeface="Roboto"/>
                <a:ea typeface="Roboto"/>
                <a:cs typeface="Roboto"/>
                <a:sym typeface="Roboto"/>
              </a:rPr>
              <a:t> </a:t>
            </a:r>
            <a:endParaRPr>
              <a:latin typeface="Roboto"/>
              <a:ea typeface="Roboto"/>
              <a:cs typeface="Roboto"/>
              <a:sym typeface="Roboto"/>
            </a:endParaRPr>
          </a:p>
          <a:p>
            <a:pPr indent="0" lvl="0" marL="0" rtl="0" algn="l">
              <a:spcBef>
                <a:spcPts val="1600"/>
              </a:spcBef>
              <a:spcAft>
                <a:spcPts val="0"/>
              </a:spcAft>
              <a:buNone/>
            </a:pPr>
            <a:r>
              <a:t/>
            </a:r>
            <a:endParaRPr b="1">
              <a:latin typeface="Roboto"/>
              <a:ea typeface="Roboto"/>
              <a:cs typeface="Roboto"/>
              <a:sym typeface="Roboto"/>
            </a:endParaRPr>
          </a:p>
          <a:p>
            <a:pPr indent="0" lvl="0" marL="0" rtl="0" algn="l">
              <a:spcBef>
                <a:spcPts val="0"/>
              </a:spcBef>
              <a:spcAft>
                <a:spcPts val="0"/>
              </a:spcAft>
              <a:buNone/>
            </a:pPr>
            <a:r>
              <a:rPr b="1" lang="en">
                <a:latin typeface="Roboto"/>
                <a:ea typeface="Roboto"/>
                <a:cs typeface="Roboto"/>
                <a:sym typeface="Roboto"/>
              </a:rPr>
              <a:t>Market research team - </a:t>
            </a:r>
            <a:r>
              <a:rPr lang="en">
                <a:latin typeface="Roboto"/>
                <a:ea typeface="Roboto"/>
                <a:cs typeface="Roboto"/>
                <a:sym typeface="Roboto"/>
              </a:rPr>
              <a:t>This team analyses the the customer preference of </a:t>
            </a:r>
            <a:r>
              <a:rPr lang="en">
                <a:latin typeface="Roboto"/>
                <a:ea typeface="Roboto"/>
                <a:cs typeface="Roboto"/>
                <a:sym typeface="Roboto"/>
              </a:rPr>
              <a:t>company</a:t>
            </a:r>
            <a:r>
              <a:rPr lang="en">
                <a:latin typeface="Roboto"/>
                <a:ea typeface="Roboto"/>
                <a:cs typeface="Roboto"/>
                <a:sym typeface="Roboto"/>
              </a:rPr>
              <a:t> XYZ’s over how it’s changing with time. As this team eals on the customer sie it is unaware of the internal  changes of the company.</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rPr b="1" lang="en">
                <a:latin typeface="Roboto"/>
                <a:ea typeface="Roboto"/>
                <a:cs typeface="Roboto"/>
                <a:sym typeface="Roboto"/>
              </a:rPr>
              <a:t>Social </a:t>
            </a:r>
            <a:r>
              <a:rPr b="1" lang="en">
                <a:latin typeface="Roboto"/>
                <a:ea typeface="Roboto"/>
                <a:cs typeface="Roboto"/>
                <a:sym typeface="Roboto"/>
              </a:rPr>
              <a:t>media</a:t>
            </a:r>
            <a:r>
              <a:rPr b="1" lang="en">
                <a:latin typeface="Roboto"/>
                <a:ea typeface="Roboto"/>
                <a:cs typeface="Roboto"/>
                <a:sym typeface="Roboto"/>
              </a:rPr>
              <a:t> expert - </a:t>
            </a:r>
            <a:r>
              <a:rPr lang="en">
                <a:latin typeface="Roboto"/>
                <a:ea typeface="Roboto"/>
                <a:cs typeface="Roboto"/>
                <a:sym typeface="Roboto"/>
              </a:rPr>
              <a:t>This person will help us </a:t>
            </a:r>
            <a:r>
              <a:rPr lang="en">
                <a:latin typeface="Roboto"/>
                <a:ea typeface="Roboto"/>
                <a:cs typeface="Roboto"/>
                <a:sym typeface="Roboto"/>
              </a:rPr>
              <a:t>understand</a:t>
            </a:r>
            <a:r>
              <a:rPr lang="en">
                <a:latin typeface="Roboto"/>
                <a:ea typeface="Roboto"/>
                <a:cs typeface="Roboto"/>
                <a:sym typeface="Roboto"/>
              </a:rPr>
              <a:t> how the company XYZ has </a:t>
            </a:r>
            <a:r>
              <a:rPr lang="en">
                <a:latin typeface="Roboto"/>
                <a:ea typeface="Roboto"/>
                <a:cs typeface="Roboto"/>
                <a:sym typeface="Roboto"/>
              </a:rPr>
              <a:t>positioned its product in the market and how the sentiments of public is changing with respect to time towards the company.</a:t>
            </a:r>
            <a:r>
              <a:rPr lang="en">
                <a:latin typeface="Roboto"/>
                <a:ea typeface="Roboto"/>
                <a:cs typeface="Roboto"/>
                <a:sym typeface="Roboto"/>
              </a:rPr>
              <a:t> </a:t>
            </a:r>
            <a:br>
              <a:rPr lang="en">
                <a:latin typeface="Roboto"/>
                <a:ea typeface="Roboto"/>
                <a:cs typeface="Roboto"/>
                <a:sym typeface="Roboto"/>
              </a:rPr>
            </a:br>
            <a:br>
              <a:rPr lang="en">
                <a:latin typeface="Roboto"/>
                <a:ea typeface="Roboto"/>
                <a:cs typeface="Roboto"/>
                <a:sym typeface="Roboto"/>
              </a:rPr>
            </a:br>
            <a:r>
              <a:rPr b="1" i="1" lang="en">
                <a:latin typeface="Roboto"/>
                <a:ea typeface="Roboto"/>
                <a:cs typeface="Roboto"/>
                <a:sym typeface="Roboto"/>
              </a:rPr>
              <a:t>What if we can combine all the results ?</a:t>
            </a:r>
            <a:endParaRPr b="1" i="1">
              <a:latin typeface="Roboto"/>
              <a:ea typeface="Roboto"/>
              <a:cs typeface="Roboto"/>
              <a:sym typeface="Roboto"/>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8" name="Shape 348"/>
        <p:cNvGrpSpPr/>
        <p:nvPr/>
      </p:nvGrpSpPr>
      <p:grpSpPr>
        <a:xfrm>
          <a:off x="0" y="0"/>
          <a:ext cx="0" cy="0"/>
          <a:chOff x="0" y="0"/>
          <a:chExt cx="0" cy="0"/>
        </a:xfrm>
      </p:grpSpPr>
      <p:sp>
        <p:nvSpPr>
          <p:cNvPr id="349" name="Google Shape;349;p52"/>
          <p:cNvSpPr txBox="1"/>
          <p:nvPr>
            <p:ph idx="1" type="body"/>
          </p:nvPr>
        </p:nvSpPr>
        <p:spPr>
          <a:xfrm>
            <a:off x="57150" y="4696825"/>
            <a:ext cx="8382000" cy="44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50" name="Google Shape;350;p52"/>
          <p:cNvPicPr preferRelativeResize="0"/>
          <p:nvPr/>
        </p:nvPicPr>
        <p:blipFill>
          <a:blip r:embed="rId3">
            <a:alphaModFix/>
          </a:blip>
          <a:stretch>
            <a:fillRect/>
          </a:stretch>
        </p:blipFill>
        <p:spPr>
          <a:xfrm>
            <a:off x="0" y="0"/>
            <a:ext cx="9144000" cy="469682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4" name="Shape 354"/>
        <p:cNvGrpSpPr/>
        <p:nvPr/>
      </p:nvGrpSpPr>
      <p:grpSpPr>
        <a:xfrm>
          <a:off x="0" y="0"/>
          <a:ext cx="0" cy="0"/>
          <a:chOff x="0" y="0"/>
          <a:chExt cx="0" cy="0"/>
        </a:xfrm>
      </p:grpSpPr>
      <p:sp>
        <p:nvSpPr>
          <p:cNvPr id="355" name="Google Shape;355;p53"/>
          <p:cNvSpPr txBox="1"/>
          <p:nvPr>
            <p:ph idx="1" type="body"/>
          </p:nvPr>
        </p:nvSpPr>
        <p:spPr>
          <a:xfrm>
            <a:off x="57150" y="4696825"/>
            <a:ext cx="8382000" cy="44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56" name="Google Shape;356;p53"/>
          <p:cNvPicPr preferRelativeResize="0"/>
          <p:nvPr/>
        </p:nvPicPr>
        <p:blipFill>
          <a:blip r:embed="rId3">
            <a:alphaModFix/>
          </a:blip>
          <a:stretch>
            <a:fillRect/>
          </a:stretch>
        </p:blipFill>
        <p:spPr>
          <a:xfrm>
            <a:off x="0" y="0"/>
            <a:ext cx="9144000" cy="469682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0" name="Shape 360"/>
        <p:cNvGrpSpPr/>
        <p:nvPr/>
      </p:nvGrpSpPr>
      <p:grpSpPr>
        <a:xfrm>
          <a:off x="0" y="0"/>
          <a:ext cx="0" cy="0"/>
          <a:chOff x="0" y="0"/>
          <a:chExt cx="0" cy="0"/>
        </a:xfrm>
      </p:grpSpPr>
      <p:sp>
        <p:nvSpPr>
          <p:cNvPr id="361" name="Google Shape;361;p54"/>
          <p:cNvSpPr txBox="1"/>
          <p:nvPr>
            <p:ph idx="1" type="body"/>
          </p:nvPr>
        </p:nvSpPr>
        <p:spPr>
          <a:xfrm>
            <a:off x="57150" y="4696825"/>
            <a:ext cx="8382000" cy="44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62" name="Google Shape;362;p54"/>
          <p:cNvPicPr preferRelativeResize="0"/>
          <p:nvPr/>
        </p:nvPicPr>
        <p:blipFill>
          <a:blip r:embed="rId3">
            <a:alphaModFix/>
          </a:blip>
          <a:stretch>
            <a:fillRect/>
          </a:stretch>
        </p:blipFill>
        <p:spPr>
          <a:xfrm>
            <a:off x="0" y="0"/>
            <a:ext cx="9144000" cy="469682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6" name="Shape 366"/>
        <p:cNvGrpSpPr/>
        <p:nvPr/>
      </p:nvGrpSpPr>
      <p:grpSpPr>
        <a:xfrm>
          <a:off x="0" y="0"/>
          <a:ext cx="0" cy="0"/>
          <a:chOff x="0" y="0"/>
          <a:chExt cx="0" cy="0"/>
        </a:xfrm>
      </p:grpSpPr>
      <p:sp>
        <p:nvSpPr>
          <p:cNvPr id="367" name="Google Shape;367;p55"/>
          <p:cNvSpPr txBox="1"/>
          <p:nvPr>
            <p:ph idx="1" type="body"/>
          </p:nvPr>
        </p:nvSpPr>
        <p:spPr>
          <a:xfrm>
            <a:off x="57150" y="4696825"/>
            <a:ext cx="8382000" cy="44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68" name="Google Shape;368;p55"/>
          <p:cNvPicPr preferRelativeResize="0"/>
          <p:nvPr/>
        </p:nvPicPr>
        <p:blipFill>
          <a:blip r:embed="rId3">
            <a:alphaModFix/>
          </a:blip>
          <a:stretch>
            <a:fillRect/>
          </a:stretch>
        </p:blipFill>
        <p:spPr>
          <a:xfrm>
            <a:off x="0" y="0"/>
            <a:ext cx="9144000" cy="469682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2" name="Shape 372"/>
        <p:cNvGrpSpPr/>
        <p:nvPr/>
      </p:nvGrpSpPr>
      <p:grpSpPr>
        <a:xfrm>
          <a:off x="0" y="0"/>
          <a:ext cx="0" cy="0"/>
          <a:chOff x="0" y="0"/>
          <a:chExt cx="0" cy="0"/>
        </a:xfrm>
      </p:grpSpPr>
      <p:sp>
        <p:nvSpPr>
          <p:cNvPr id="373" name="Google Shape;373;p56"/>
          <p:cNvSpPr txBox="1"/>
          <p:nvPr>
            <p:ph idx="1" type="body"/>
          </p:nvPr>
        </p:nvSpPr>
        <p:spPr>
          <a:xfrm>
            <a:off x="57150" y="4696825"/>
            <a:ext cx="8382000" cy="44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74" name="Google Shape;374;p56"/>
          <p:cNvPicPr preferRelativeResize="0"/>
          <p:nvPr/>
        </p:nvPicPr>
        <p:blipFill>
          <a:blip r:embed="rId3">
            <a:alphaModFix/>
          </a:blip>
          <a:stretch>
            <a:fillRect/>
          </a:stretch>
        </p:blipFill>
        <p:spPr>
          <a:xfrm>
            <a:off x="0" y="0"/>
            <a:ext cx="9144000" cy="469682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8" name="Shape 378"/>
        <p:cNvGrpSpPr/>
        <p:nvPr/>
      </p:nvGrpSpPr>
      <p:grpSpPr>
        <a:xfrm>
          <a:off x="0" y="0"/>
          <a:ext cx="0" cy="0"/>
          <a:chOff x="0" y="0"/>
          <a:chExt cx="0" cy="0"/>
        </a:xfrm>
      </p:grpSpPr>
      <p:sp>
        <p:nvSpPr>
          <p:cNvPr id="379" name="Google Shape;379;p57"/>
          <p:cNvSpPr txBox="1"/>
          <p:nvPr>
            <p:ph idx="1" type="body"/>
          </p:nvPr>
        </p:nvSpPr>
        <p:spPr>
          <a:xfrm>
            <a:off x="57150" y="4696825"/>
            <a:ext cx="8382000" cy="44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80" name="Google Shape;380;p57"/>
          <p:cNvPicPr preferRelativeResize="0"/>
          <p:nvPr/>
        </p:nvPicPr>
        <p:blipFill>
          <a:blip r:embed="rId3">
            <a:alphaModFix/>
          </a:blip>
          <a:stretch>
            <a:fillRect/>
          </a:stretch>
        </p:blipFill>
        <p:spPr>
          <a:xfrm>
            <a:off x="0" y="0"/>
            <a:ext cx="9144000" cy="469682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4" name="Shape 384"/>
        <p:cNvGrpSpPr/>
        <p:nvPr/>
      </p:nvGrpSpPr>
      <p:grpSpPr>
        <a:xfrm>
          <a:off x="0" y="0"/>
          <a:ext cx="0" cy="0"/>
          <a:chOff x="0" y="0"/>
          <a:chExt cx="0" cy="0"/>
        </a:xfrm>
      </p:grpSpPr>
      <p:sp>
        <p:nvSpPr>
          <p:cNvPr id="385" name="Google Shape;385;p58"/>
          <p:cNvSpPr txBox="1"/>
          <p:nvPr>
            <p:ph idx="1" type="body"/>
          </p:nvPr>
        </p:nvSpPr>
        <p:spPr>
          <a:xfrm>
            <a:off x="57150" y="4696825"/>
            <a:ext cx="8382000" cy="44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86" name="Google Shape;386;p58"/>
          <p:cNvPicPr preferRelativeResize="0"/>
          <p:nvPr/>
        </p:nvPicPr>
        <p:blipFill>
          <a:blip r:embed="rId3">
            <a:alphaModFix/>
          </a:blip>
          <a:stretch>
            <a:fillRect/>
          </a:stretch>
        </p:blipFill>
        <p:spPr>
          <a:xfrm>
            <a:off x="0" y="0"/>
            <a:ext cx="9144000" cy="469682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0" name="Shape 390"/>
        <p:cNvGrpSpPr/>
        <p:nvPr/>
      </p:nvGrpSpPr>
      <p:grpSpPr>
        <a:xfrm>
          <a:off x="0" y="0"/>
          <a:ext cx="0" cy="0"/>
          <a:chOff x="0" y="0"/>
          <a:chExt cx="0" cy="0"/>
        </a:xfrm>
      </p:grpSpPr>
      <p:sp>
        <p:nvSpPr>
          <p:cNvPr id="391" name="Google Shape;391;p59"/>
          <p:cNvSpPr txBox="1"/>
          <p:nvPr>
            <p:ph idx="1" type="body"/>
          </p:nvPr>
        </p:nvSpPr>
        <p:spPr>
          <a:xfrm>
            <a:off x="57150" y="4696825"/>
            <a:ext cx="8382000" cy="44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92" name="Google Shape;392;p59"/>
          <p:cNvPicPr preferRelativeResize="0"/>
          <p:nvPr/>
        </p:nvPicPr>
        <p:blipFill>
          <a:blip r:embed="rId3">
            <a:alphaModFix/>
          </a:blip>
          <a:stretch>
            <a:fillRect/>
          </a:stretch>
        </p:blipFill>
        <p:spPr>
          <a:xfrm>
            <a:off x="0" y="0"/>
            <a:ext cx="9144000" cy="4696825"/>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6" name="Shape 396"/>
        <p:cNvGrpSpPr/>
        <p:nvPr/>
      </p:nvGrpSpPr>
      <p:grpSpPr>
        <a:xfrm>
          <a:off x="0" y="0"/>
          <a:ext cx="0" cy="0"/>
          <a:chOff x="0" y="0"/>
          <a:chExt cx="0" cy="0"/>
        </a:xfrm>
      </p:grpSpPr>
      <p:sp>
        <p:nvSpPr>
          <p:cNvPr id="397" name="Google Shape;397;p60"/>
          <p:cNvSpPr txBox="1"/>
          <p:nvPr>
            <p:ph idx="1" type="body"/>
          </p:nvPr>
        </p:nvSpPr>
        <p:spPr>
          <a:xfrm>
            <a:off x="57150" y="4696825"/>
            <a:ext cx="8382000" cy="44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98" name="Google Shape;398;p60"/>
          <p:cNvPicPr preferRelativeResize="0"/>
          <p:nvPr/>
        </p:nvPicPr>
        <p:blipFill>
          <a:blip r:embed="rId3">
            <a:alphaModFix/>
          </a:blip>
          <a:stretch>
            <a:fillRect/>
          </a:stretch>
        </p:blipFill>
        <p:spPr>
          <a:xfrm>
            <a:off x="0" y="0"/>
            <a:ext cx="9144000" cy="469682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2" name="Shape 402"/>
        <p:cNvGrpSpPr/>
        <p:nvPr/>
      </p:nvGrpSpPr>
      <p:grpSpPr>
        <a:xfrm>
          <a:off x="0" y="0"/>
          <a:ext cx="0" cy="0"/>
          <a:chOff x="0" y="0"/>
          <a:chExt cx="0" cy="0"/>
        </a:xfrm>
      </p:grpSpPr>
      <p:sp>
        <p:nvSpPr>
          <p:cNvPr id="403" name="Google Shape;403;p61"/>
          <p:cNvSpPr txBox="1"/>
          <p:nvPr>
            <p:ph idx="1" type="body"/>
          </p:nvPr>
        </p:nvSpPr>
        <p:spPr>
          <a:xfrm>
            <a:off x="57150" y="4696825"/>
            <a:ext cx="8382000" cy="44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04" name="Google Shape;404;p61"/>
          <p:cNvPicPr preferRelativeResize="0"/>
          <p:nvPr/>
        </p:nvPicPr>
        <p:blipFill>
          <a:blip r:embed="rId3">
            <a:alphaModFix/>
          </a:blip>
          <a:stretch>
            <a:fillRect/>
          </a:stretch>
        </p:blipFill>
        <p:spPr>
          <a:xfrm>
            <a:off x="0" y="0"/>
            <a:ext cx="9144000" cy="46968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 name="Shape 90"/>
        <p:cNvGrpSpPr/>
        <p:nvPr/>
      </p:nvGrpSpPr>
      <p:grpSpPr>
        <a:xfrm>
          <a:off x="0" y="0"/>
          <a:ext cx="0" cy="0"/>
          <a:chOff x="0" y="0"/>
          <a:chExt cx="0" cy="0"/>
        </a:xfrm>
      </p:grpSpPr>
      <p:sp>
        <p:nvSpPr>
          <p:cNvPr id="91" name="Google Shape;91;p17"/>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Weak learners </a:t>
            </a:r>
            <a:endParaRPr/>
          </a:p>
        </p:txBody>
      </p:sp>
      <p:sp>
        <p:nvSpPr>
          <p:cNvPr id="92" name="Google Shape;92;p17"/>
          <p:cNvSpPr txBox="1"/>
          <p:nvPr>
            <p:ph idx="4294967295" type="body"/>
          </p:nvPr>
        </p:nvSpPr>
        <p:spPr>
          <a:xfrm>
            <a:off x="362350" y="970700"/>
            <a:ext cx="8331600" cy="307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000000"/>
              </a:solidFill>
            </a:endParaRPr>
          </a:p>
          <a:p>
            <a:pPr indent="0" lvl="0" marL="0" rtl="0" algn="l">
              <a:spcBef>
                <a:spcPts val="1600"/>
              </a:spcBef>
              <a:spcAft>
                <a:spcPts val="0"/>
              </a:spcAft>
              <a:buNone/>
            </a:pPr>
            <a:r>
              <a:rPr lang="en">
                <a:solidFill>
                  <a:srgbClr val="000000"/>
                </a:solidFill>
              </a:rPr>
              <a:t>No matter whatever the </a:t>
            </a:r>
            <a:r>
              <a:rPr lang="en">
                <a:solidFill>
                  <a:srgbClr val="000000"/>
                </a:solidFill>
              </a:rPr>
              <a:t>distribution</a:t>
            </a:r>
            <a:r>
              <a:rPr lang="en">
                <a:solidFill>
                  <a:srgbClr val="000000"/>
                </a:solidFill>
              </a:rPr>
              <a:t> is it’s always better than </a:t>
            </a:r>
            <a:r>
              <a:rPr lang="en">
                <a:solidFill>
                  <a:srgbClr val="000000"/>
                </a:solidFill>
              </a:rPr>
              <a:t>random</a:t>
            </a:r>
            <a:r>
              <a:rPr lang="en">
                <a:solidFill>
                  <a:srgbClr val="000000"/>
                </a:solidFill>
              </a:rPr>
              <a:t> guessing, when it comes to label the data.</a:t>
            </a:r>
            <a:endParaRPr>
              <a:solidFill>
                <a:srgbClr val="000000"/>
              </a:solidFill>
            </a:endParaRPr>
          </a:p>
          <a:p>
            <a:pPr indent="0" lvl="0" marL="0" rtl="0" algn="l">
              <a:spcBef>
                <a:spcPts val="1600"/>
              </a:spcBef>
              <a:spcAft>
                <a:spcPts val="0"/>
              </a:spcAft>
              <a:buNone/>
            </a:pPr>
            <a:r>
              <a:t/>
            </a:r>
            <a:endParaRPr>
              <a:solidFill>
                <a:srgbClr val="000000"/>
              </a:solidFill>
            </a:endParaRPr>
          </a:p>
          <a:p>
            <a:pPr indent="0" lvl="0" marL="0" rtl="0" algn="l">
              <a:spcBef>
                <a:spcPts val="1600"/>
              </a:spcBef>
              <a:spcAft>
                <a:spcPts val="0"/>
              </a:spcAft>
              <a:buNone/>
            </a:pPr>
            <a:r>
              <a:rPr lang="en">
                <a:solidFill>
                  <a:srgbClr val="000000"/>
                </a:solidFill>
              </a:rPr>
              <a:t>Random</a:t>
            </a:r>
            <a:r>
              <a:rPr lang="en">
                <a:solidFill>
                  <a:srgbClr val="000000"/>
                </a:solidFill>
              </a:rPr>
              <a:t> guessing is </a:t>
            </a:r>
            <a:r>
              <a:rPr lang="en">
                <a:solidFill>
                  <a:srgbClr val="000000"/>
                </a:solidFill>
              </a:rPr>
              <a:t>threshold</a:t>
            </a:r>
            <a:r>
              <a:rPr lang="en">
                <a:solidFill>
                  <a:srgbClr val="000000"/>
                </a:solidFill>
              </a:rPr>
              <a:t> for </a:t>
            </a:r>
            <a:r>
              <a:rPr lang="en">
                <a:solidFill>
                  <a:srgbClr val="000000"/>
                </a:solidFill>
              </a:rPr>
              <a:t>decision</a:t>
            </a:r>
            <a:r>
              <a:rPr lang="en">
                <a:solidFill>
                  <a:srgbClr val="000000"/>
                </a:solidFill>
              </a:rPr>
              <a:t> making. Any algorithm is designed above it.</a:t>
            </a:r>
            <a:endParaRPr>
              <a:solidFill>
                <a:srgbClr val="000000"/>
              </a:solidFill>
            </a:endParaRPr>
          </a:p>
          <a:p>
            <a:pPr indent="0" lvl="0" marL="0" rtl="0" algn="l">
              <a:spcBef>
                <a:spcPts val="1600"/>
              </a:spcBef>
              <a:spcAft>
                <a:spcPts val="1600"/>
              </a:spcAft>
              <a:buNone/>
            </a:pPr>
            <a:r>
              <a:t/>
            </a:r>
            <a:endParaRPr>
              <a:solidFill>
                <a:srgbClr val="000000"/>
              </a:solidFill>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8" name="Shape 408"/>
        <p:cNvGrpSpPr/>
        <p:nvPr/>
      </p:nvGrpSpPr>
      <p:grpSpPr>
        <a:xfrm>
          <a:off x="0" y="0"/>
          <a:ext cx="0" cy="0"/>
          <a:chOff x="0" y="0"/>
          <a:chExt cx="0" cy="0"/>
        </a:xfrm>
      </p:grpSpPr>
      <p:sp>
        <p:nvSpPr>
          <p:cNvPr id="409" name="Google Shape;409;p62"/>
          <p:cNvSpPr txBox="1"/>
          <p:nvPr>
            <p:ph idx="1" type="body"/>
          </p:nvPr>
        </p:nvSpPr>
        <p:spPr>
          <a:xfrm>
            <a:off x="57150" y="4696825"/>
            <a:ext cx="8382000" cy="44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10" name="Google Shape;410;p62"/>
          <p:cNvPicPr preferRelativeResize="0"/>
          <p:nvPr/>
        </p:nvPicPr>
        <p:blipFill>
          <a:blip r:embed="rId3">
            <a:alphaModFix/>
          </a:blip>
          <a:stretch>
            <a:fillRect/>
          </a:stretch>
        </p:blipFill>
        <p:spPr>
          <a:xfrm>
            <a:off x="0" y="0"/>
            <a:ext cx="9144000" cy="4696825"/>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4" name="Shape 414"/>
        <p:cNvGrpSpPr/>
        <p:nvPr/>
      </p:nvGrpSpPr>
      <p:grpSpPr>
        <a:xfrm>
          <a:off x="0" y="0"/>
          <a:ext cx="0" cy="0"/>
          <a:chOff x="0" y="0"/>
          <a:chExt cx="0" cy="0"/>
        </a:xfrm>
      </p:grpSpPr>
      <p:sp>
        <p:nvSpPr>
          <p:cNvPr id="415" name="Google Shape;415;p63"/>
          <p:cNvSpPr txBox="1"/>
          <p:nvPr>
            <p:ph idx="1" type="body"/>
          </p:nvPr>
        </p:nvSpPr>
        <p:spPr>
          <a:xfrm>
            <a:off x="57150" y="4696825"/>
            <a:ext cx="8382000" cy="44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16" name="Google Shape;416;p63"/>
          <p:cNvPicPr preferRelativeResize="0"/>
          <p:nvPr/>
        </p:nvPicPr>
        <p:blipFill>
          <a:blip r:embed="rId3">
            <a:alphaModFix/>
          </a:blip>
          <a:stretch>
            <a:fillRect/>
          </a:stretch>
        </p:blipFill>
        <p:spPr>
          <a:xfrm>
            <a:off x="0" y="0"/>
            <a:ext cx="9144000" cy="4696825"/>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0" name="Shape 420"/>
        <p:cNvGrpSpPr/>
        <p:nvPr/>
      </p:nvGrpSpPr>
      <p:grpSpPr>
        <a:xfrm>
          <a:off x="0" y="0"/>
          <a:ext cx="0" cy="0"/>
          <a:chOff x="0" y="0"/>
          <a:chExt cx="0" cy="0"/>
        </a:xfrm>
      </p:grpSpPr>
      <p:sp>
        <p:nvSpPr>
          <p:cNvPr id="421" name="Google Shape;421;p64"/>
          <p:cNvSpPr txBox="1"/>
          <p:nvPr>
            <p:ph idx="1" type="body"/>
          </p:nvPr>
        </p:nvSpPr>
        <p:spPr>
          <a:xfrm>
            <a:off x="57150" y="4696825"/>
            <a:ext cx="8382000" cy="44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22" name="Google Shape;422;p64"/>
          <p:cNvPicPr preferRelativeResize="0"/>
          <p:nvPr/>
        </p:nvPicPr>
        <p:blipFill>
          <a:blip r:embed="rId3">
            <a:alphaModFix/>
          </a:blip>
          <a:stretch>
            <a:fillRect/>
          </a:stretch>
        </p:blipFill>
        <p:spPr>
          <a:xfrm>
            <a:off x="0" y="0"/>
            <a:ext cx="9144000" cy="4696825"/>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6" name="Shape 426"/>
        <p:cNvGrpSpPr/>
        <p:nvPr/>
      </p:nvGrpSpPr>
      <p:grpSpPr>
        <a:xfrm>
          <a:off x="0" y="0"/>
          <a:ext cx="0" cy="0"/>
          <a:chOff x="0" y="0"/>
          <a:chExt cx="0" cy="0"/>
        </a:xfrm>
      </p:grpSpPr>
      <p:sp>
        <p:nvSpPr>
          <p:cNvPr id="427" name="Google Shape;427;p65"/>
          <p:cNvSpPr txBox="1"/>
          <p:nvPr>
            <p:ph idx="1" type="body"/>
          </p:nvPr>
        </p:nvSpPr>
        <p:spPr>
          <a:xfrm>
            <a:off x="57150" y="4696825"/>
            <a:ext cx="8382000" cy="44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28" name="Google Shape;428;p65"/>
          <p:cNvPicPr preferRelativeResize="0"/>
          <p:nvPr/>
        </p:nvPicPr>
        <p:blipFill>
          <a:blip r:embed="rId3">
            <a:alphaModFix/>
          </a:blip>
          <a:stretch>
            <a:fillRect/>
          </a:stretch>
        </p:blipFill>
        <p:spPr>
          <a:xfrm>
            <a:off x="0" y="0"/>
            <a:ext cx="9144000" cy="4696825"/>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2" name="Shape 432"/>
        <p:cNvGrpSpPr/>
        <p:nvPr/>
      </p:nvGrpSpPr>
      <p:grpSpPr>
        <a:xfrm>
          <a:off x="0" y="0"/>
          <a:ext cx="0" cy="0"/>
          <a:chOff x="0" y="0"/>
          <a:chExt cx="0" cy="0"/>
        </a:xfrm>
      </p:grpSpPr>
      <p:sp>
        <p:nvSpPr>
          <p:cNvPr id="433" name="Google Shape;433;p66"/>
          <p:cNvSpPr txBox="1"/>
          <p:nvPr>
            <p:ph idx="1" type="body"/>
          </p:nvPr>
        </p:nvSpPr>
        <p:spPr>
          <a:xfrm>
            <a:off x="57150" y="4696825"/>
            <a:ext cx="8382000" cy="44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34" name="Google Shape;434;p66"/>
          <p:cNvPicPr preferRelativeResize="0"/>
          <p:nvPr/>
        </p:nvPicPr>
        <p:blipFill>
          <a:blip r:embed="rId3">
            <a:alphaModFix/>
          </a:blip>
          <a:stretch>
            <a:fillRect/>
          </a:stretch>
        </p:blipFill>
        <p:spPr>
          <a:xfrm>
            <a:off x="0" y="0"/>
            <a:ext cx="9144000" cy="4696825"/>
          </a:xfrm>
          <a:prstGeom prst="rect">
            <a:avLst/>
          </a:prstGeom>
          <a:noFill/>
          <a:ln>
            <a:noFill/>
          </a:ln>
        </p:spPr>
      </p:pic>
      <p:sp>
        <p:nvSpPr>
          <p:cNvPr id="435" name="Google Shape;435;p66"/>
          <p:cNvSpPr txBox="1"/>
          <p:nvPr/>
        </p:nvSpPr>
        <p:spPr>
          <a:xfrm>
            <a:off x="2213525" y="2951375"/>
            <a:ext cx="4726500" cy="1005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We take a specific example to explain this topic. An example of classification of samples based on several factors.</a:t>
            </a:r>
            <a:endParaRPr>
              <a:latin typeface="Roboto"/>
              <a:ea typeface="Roboto"/>
              <a:cs typeface="Roboto"/>
              <a:sym typeface="Roboto"/>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9" name="Shape 439"/>
        <p:cNvGrpSpPr/>
        <p:nvPr/>
      </p:nvGrpSpPr>
      <p:grpSpPr>
        <a:xfrm>
          <a:off x="0" y="0"/>
          <a:ext cx="0" cy="0"/>
          <a:chOff x="0" y="0"/>
          <a:chExt cx="0" cy="0"/>
        </a:xfrm>
      </p:grpSpPr>
      <p:sp>
        <p:nvSpPr>
          <p:cNvPr id="440" name="Google Shape;440;p67"/>
          <p:cNvSpPr txBox="1"/>
          <p:nvPr>
            <p:ph idx="1" type="body"/>
          </p:nvPr>
        </p:nvSpPr>
        <p:spPr>
          <a:xfrm>
            <a:off x="57150" y="4696825"/>
            <a:ext cx="8382000" cy="44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41" name="Google Shape;441;p67"/>
          <p:cNvPicPr preferRelativeResize="0"/>
          <p:nvPr/>
        </p:nvPicPr>
        <p:blipFill>
          <a:blip r:embed="rId3">
            <a:alphaModFix/>
          </a:blip>
          <a:stretch>
            <a:fillRect/>
          </a:stretch>
        </p:blipFill>
        <p:spPr>
          <a:xfrm>
            <a:off x="0" y="0"/>
            <a:ext cx="9144000" cy="4696825"/>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5" name="Shape 445"/>
        <p:cNvGrpSpPr/>
        <p:nvPr/>
      </p:nvGrpSpPr>
      <p:grpSpPr>
        <a:xfrm>
          <a:off x="0" y="0"/>
          <a:ext cx="0" cy="0"/>
          <a:chOff x="0" y="0"/>
          <a:chExt cx="0" cy="0"/>
        </a:xfrm>
      </p:grpSpPr>
      <p:sp>
        <p:nvSpPr>
          <p:cNvPr id="446" name="Google Shape;446;p68"/>
          <p:cNvSpPr txBox="1"/>
          <p:nvPr>
            <p:ph idx="1" type="body"/>
          </p:nvPr>
        </p:nvSpPr>
        <p:spPr>
          <a:xfrm>
            <a:off x="57150" y="4696825"/>
            <a:ext cx="8382000" cy="44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47" name="Google Shape;447;p68"/>
          <p:cNvPicPr preferRelativeResize="0"/>
          <p:nvPr/>
        </p:nvPicPr>
        <p:blipFill>
          <a:blip r:embed="rId3">
            <a:alphaModFix/>
          </a:blip>
          <a:stretch>
            <a:fillRect/>
          </a:stretch>
        </p:blipFill>
        <p:spPr>
          <a:xfrm>
            <a:off x="0" y="0"/>
            <a:ext cx="9144000" cy="4696825"/>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1" name="Shape 451"/>
        <p:cNvGrpSpPr/>
        <p:nvPr/>
      </p:nvGrpSpPr>
      <p:grpSpPr>
        <a:xfrm>
          <a:off x="0" y="0"/>
          <a:ext cx="0" cy="0"/>
          <a:chOff x="0" y="0"/>
          <a:chExt cx="0" cy="0"/>
        </a:xfrm>
      </p:grpSpPr>
      <p:sp>
        <p:nvSpPr>
          <p:cNvPr id="452" name="Google Shape;452;p69"/>
          <p:cNvSpPr txBox="1"/>
          <p:nvPr>
            <p:ph idx="1" type="body"/>
          </p:nvPr>
        </p:nvSpPr>
        <p:spPr>
          <a:xfrm>
            <a:off x="57150" y="4696825"/>
            <a:ext cx="8382000" cy="44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53" name="Google Shape;453;p69"/>
          <p:cNvPicPr preferRelativeResize="0"/>
          <p:nvPr/>
        </p:nvPicPr>
        <p:blipFill>
          <a:blip r:embed="rId3">
            <a:alphaModFix/>
          </a:blip>
          <a:stretch>
            <a:fillRect/>
          </a:stretch>
        </p:blipFill>
        <p:spPr>
          <a:xfrm>
            <a:off x="0" y="0"/>
            <a:ext cx="9144000" cy="4696825"/>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7" name="Shape 457"/>
        <p:cNvGrpSpPr/>
        <p:nvPr/>
      </p:nvGrpSpPr>
      <p:grpSpPr>
        <a:xfrm>
          <a:off x="0" y="0"/>
          <a:ext cx="0" cy="0"/>
          <a:chOff x="0" y="0"/>
          <a:chExt cx="0" cy="0"/>
        </a:xfrm>
      </p:grpSpPr>
      <p:sp>
        <p:nvSpPr>
          <p:cNvPr id="458" name="Google Shape;458;p70"/>
          <p:cNvSpPr txBox="1"/>
          <p:nvPr>
            <p:ph idx="1" type="body"/>
          </p:nvPr>
        </p:nvSpPr>
        <p:spPr>
          <a:xfrm>
            <a:off x="57150" y="4696825"/>
            <a:ext cx="8382000" cy="44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59" name="Google Shape;459;p70"/>
          <p:cNvPicPr preferRelativeResize="0"/>
          <p:nvPr/>
        </p:nvPicPr>
        <p:blipFill>
          <a:blip r:embed="rId3">
            <a:alphaModFix/>
          </a:blip>
          <a:stretch>
            <a:fillRect/>
          </a:stretch>
        </p:blipFill>
        <p:spPr>
          <a:xfrm>
            <a:off x="0" y="0"/>
            <a:ext cx="9144000" cy="4696825"/>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3" name="Shape 463"/>
        <p:cNvGrpSpPr/>
        <p:nvPr/>
      </p:nvGrpSpPr>
      <p:grpSpPr>
        <a:xfrm>
          <a:off x="0" y="0"/>
          <a:ext cx="0" cy="0"/>
          <a:chOff x="0" y="0"/>
          <a:chExt cx="0" cy="0"/>
        </a:xfrm>
      </p:grpSpPr>
      <p:sp>
        <p:nvSpPr>
          <p:cNvPr id="464" name="Google Shape;464;p71"/>
          <p:cNvSpPr txBox="1"/>
          <p:nvPr>
            <p:ph idx="1" type="body"/>
          </p:nvPr>
        </p:nvSpPr>
        <p:spPr>
          <a:xfrm>
            <a:off x="57150" y="4696825"/>
            <a:ext cx="8382000" cy="44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65" name="Google Shape;465;p71"/>
          <p:cNvPicPr preferRelativeResize="0"/>
          <p:nvPr/>
        </p:nvPicPr>
        <p:blipFill>
          <a:blip r:embed="rId3">
            <a:alphaModFix/>
          </a:blip>
          <a:stretch>
            <a:fillRect/>
          </a:stretch>
        </p:blipFill>
        <p:spPr>
          <a:xfrm>
            <a:off x="0" y="0"/>
            <a:ext cx="9144000" cy="46968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 name="Shape 96"/>
        <p:cNvGrpSpPr/>
        <p:nvPr/>
      </p:nvGrpSpPr>
      <p:grpSpPr>
        <a:xfrm>
          <a:off x="0" y="0"/>
          <a:ext cx="0" cy="0"/>
          <a:chOff x="0" y="0"/>
          <a:chExt cx="0" cy="0"/>
        </a:xfrm>
      </p:grpSpPr>
      <p:sp>
        <p:nvSpPr>
          <p:cNvPr id="97" name="Google Shape;97;p18"/>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Error in ensemble learning :</a:t>
            </a:r>
            <a:endParaRPr/>
          </a:p>
        </p:txBody>
      </p:sp>
      <p:sp>
        <p:nvSpPr>
          <p:cNvPr id="98" name="Google Shape;98;p18"/>
          <p:cNvSpPr txBox="1"/>
          <p:nvPr>
            <p:ph idx="4294967295" type="body"/>
          </p:nvPr>
        </p:nvSpPr>
        <p:spPr>
          <a:xfrm>
            <a:off x="231500" y="785125"/>
            <a:ext cx="8616000" cy="395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highlight>
                  <a:schemeClr val="lt1"/>
                </a:highlight>
              </a:rPr>
              <a:t>The error emerging from any </a:t>
            </a:r>
            <a:r>
              <a:rPr lang="en">
                <a:solidFill>
                  <a:srgbClr val="000000"/>
                </a:solidFill>
                <a:highlight>
                  <a:schemeClr val="lt1"/>
                </a:highlight>
              </a:rPr>
              <a:t>model</a:t>
            </a:r>
            <a:r>
              <a:rPr lang="en">
                <a:solidFill>
                  <a:srgbClr val="000000"/>
                </a:solidFill>
                <a:highlight>
                  <a:schemeClr val="lt1"/>
                </a:highlight>
              </a:rPr>
              <a:t> can be broken </a:t>
            </a:r>
            <a:r>
              <a:rPr lang="en">
                <a:solidFill>
                  <a:srgbClr val="000000"/>
                </a:solidFill>
                <a:highlight>
                  <a:schemeClr val="lt1"/>
                </a:highlight>
              </a:rPr>
              <a:t>down</a:t>
            </a:r>
            <a:r>
              <a:rPr lang="en">
                <a:solidFill>
                  <a:srgbClr val="000000"/>
                </a:solidFill>
                <a:highlight>
                  <a:schemeClr val="lt1"/>
                </a:highlight>
              </a:rPr>
              <a:t> into three </a:t>
            </a:r>
            <a:r>
              <a:rPr lang="en">
                <a:solidFill>
                  <a:srgbClr val="000000"/>
                </a:solidFill>
                <a:highlight>
                  <a:schemeClr val="lt1"/>
                </a:highlight>
              </a:rPr>
              <a:t>components :</a:t>
            </a:r>
            <a:endParaRPr>
              <a:solidFill>
                <a:srgbClr val="000000"/>
              </a:solidFill>
              <a:highlight>
                <a:schemeClr val="lt1"/>
              </a:highlight>
            </a:endParaRPr>
          </a:p>
          <a:p>
            <a:pPr indent="0" lvl="0" marL="0" rtl="0" algn="l">
              <a:spcBef>
                <a:spcPts val="1600"/>
              </a:spcBef>
              <a:spcAft>
                <a:spcPts val="0"/>
              </a:spcAft>
              <a:buNone/>
            </a:pPr>
            <a:r>
              <a:t/>
            </a:r>
            <a:endParaRPr>
              <a:solidFill>
                <a:srgbClr val="000000"/>
              </a:solidFill>
              <a:highlight>
                <a:schemeClr val="lt1"/>
              </a:highlight>
            </a:endParaRPr>
          </a:p>
          <a:p>
            <a:pPr indent="0" lvl="0" marL="0" rtl="0" algn="l">
              <a:spcBef>
                <a:spcPts val="1600"/>
              </a:spcBef>
              <a:spcAft>
                <a:spcPts val="0"/>
              </a:spcAft>
              <a:buNone/>
            </a:pPr>
            <a:r>
              <a:t/>
            </a:r>
            <a:endParaRPr>
              <a:solidFill>
                <a:srgbClr val="000000"/>
              </a:solidFill>
              <a:highlight>
                <a:schemeClr val="lt1"/>
              </a:highlight>
            </a:endParaRPr>
          </a:p>
          <a:p>
            <a:pPr indent="0" lvl="0" marL="0" rtl="0" algn="l">
              <a:spcBef>
                <a:spcPts val="1600"/>
              </a:spcBef>
              <a:spcAft>
                <a:spcPts val="0"/>
              </a:spcAft>
              <a:buNone/>
            </a:pPr>
            <a:r>
              <a:t/>
            </a:r>
            <a:endParaRPr>
              <a:solidFill>
                <a:srgbClr val="000000"/>
              </a:solidFill>
              <a:highlight>
                <a:schemeClr val="lt1"/>
              </a:highlight>
            </a:endParaRPr>
          </a:p>
          <a:p>
            <a:pPr indent="0" lvl="0" marL="0" rtl="0" algn="l">
              <a:spcBef>
                <a:spcPts val="1600"/>
              </a:spcBef>
              <a:spcAft>
                <a:spcPts val="0"/>
              </a:spcAft>
              <a:buNone/>
            </a:pPr>
            <a:r>
              <a:rPr b="1" lang="en">
                <a:solidFill>
                  <a:srgbClr val="000000"/>
                </a:solidFill>
                <a:highlight>
                  <a:schemeClr val="lt1"/>
                </a:highlight>
              </a:rPr>
              <a:t>Bias error - </a:t>
            </a:r>
            <a:r>
              <a:rPr lang="en">
                <a:solidFill>
                  <a:srgbClr val="000000"/>
                </a:solidFill>
                <a:highlight>
                  <a:schemeClr val="lt1"/>
                </a:highlight>
              </a:rPr>
              <a:t>how much on an average the predicted values differ from the actual value. A high bias error means our model keeps missing important trends .</a:t>
            </a:r>
            <a:endParaRPr>
              <a:solidFill>
                <a:srgbClr val="000000"/>
              </a:solidFill>
              <a:highlight>
                <a:schemeClr val="lt1"/>
              </a:highlight>
            </a:endParaRPr>
          </a:p>
          <a:p>
            <a:pPr indent="0" lvl="0" marL="0" rtl="0" algn="l">
              <a:spcBef>
                <a:spcPts val="1600"/>
              </a:spcBef>
              <a:spcAft>
                <a:spcPts val="1600"/>
              </a:spcAft>
              <a:buNone/>
            </a:pPr>
            <a:r>
              <a:rPr b="1" lang="en">
                <a:solidFill>
                  <a:srgbClr val="000000"/>
                </a:solidFill>
                <a:highlight>
                  <a:schemeClr val="lt1"/>
                </a:highlight>
              </a:rPr>
              <a:t>Variance -  </a:t>
            </a:r>
            <a:r>
              <a:rPr lang="en">
                <a:solidFill>
                  <a:srgbClr val="000000"/>
                </a:solidFill>
                <a:highlight>
                  <a:schemeClr val="lt1"/>
                </a:highlight>
              </a:rPr>
              <a:t>how the predictions made on the same observation different from each other. A high variance model will overfit your on your training population. </a:t>
            </a:r>
            <a:endParaRPr>
              <a:solidFill>
                <a:srgbClr val="000000"/>
              </a:solidFill>
              <a:highlight>
                <a:schemeClr val="lt1"/>
              </a:highlight>
            </a:endParaRPr>
          </a:p>
        </p:txBody>
      </p:sp>
      <p:pic>
        <p:nvPicPr>
          <p:cNvPr id="99" name="Google Shape;99;p18"/>
          <p:cNvPicPr preferRelativeResize="0"/>
          <p:nvPr/>
        </p:nvPicPr>
        <p:blipFill>
          <a:blip r:embed="rId3">
            <a:alphaModFix/>
          </a:blip>
          <a:stretch>
            <a:fillRect/>
          </a:stretch>
        </p:blipFill>
        <p:spPr>
          <a:xfrm>
            <a:off x="2053475" y="1393075"/>
            <a:ext cx="4972050" cy="1028700"/>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9" name="Shape 469"/>
        <p:cNvGrpSpPr/>
        <p:nvPr/>
      </p:nvGrpSpPr>
      <p:grpSpPr>
        <a:xfrm>
          <a:off x="0" y="0"/>
          <a:ext cx="0" cy="0"/>
          <a:chOff x="0" y="0"/>
          <a:chExt cx="0" cy="0"/>
        </a:xfrm>
      </p:grpSpPr>
      <p:sp>
        <p:nvSpPr>
          <p:cNvPr id="470" name="Google Shape;470;p72"/>
          <p:cNvSpPr txBox="1"/>
          <p:nvPr>
            <p:ph idx="1" type="body"/>
          </p:nvPr>
        </p:nvSpPr>
        <p:spPr>
          <a:xfrm>
            <a:off x="57150" y="4696825"/>
            <a:ext cx="8382000" cy="446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471" name="Google Shape;471;p72"/>
          <p:cNvPicPr preferRelativeResize="0"/>
          <p:nvPr/>
        </p:nvPicPr>
        <p:blipFill>
          <a:blip r:embed="rId3">
            <a:alphaModFix/>
          </a:blip>
          <a:stretch>
            <a:fillRect/>
          </a:stretch>
        </p:blipFill>
        <p:spPr>
          <a:xfrm>
            <a:off x="0" y="0"/>
            <a:ext cx="9144000" cy="4696825"/>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5" name="Shape 475"/>
        <p:cNvGrpSpPr/>
        <p:nvPr/>
      </p:nvGrpSpPr>
      <p:grpSpPr>
        <a:xfrm>
          <a:off x="0" y="0"/>
          <a:ext cx="0" cy="0"/>
          <a:chOff x="0" y="0"/>
          <a:chExt cx="0" cy="0"/>
        </a:xfrm>
      </p:grpSpPr>
      <p:sp>
        <p:nvSpPr>
          <p:cNvPr id="476" name="Google Shape;476;p73"/>
          <p:cNvSpPr txBox="1"/>
          <p:nvPr>
            <p:ph idx="1" type="body"/>
          </p:nvPr>
        </p:nvSpPr>
        <p:spPr>
          <a:xfrm>
            <a:off x="57150" y="4696825"/>
            <a:ext cx="8382000" cy="44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77" name="Google Shape;477;p73"/>
          <p:cNvPicPr preferRelativeResize="0"/>
          <p:nvPr/>
        </p:nvPicPr>
        <p:blipFill>
          <a:blip r:embed="rId3">
            <a:alphaModFix/>
          </a:blip>
          <a:stretch>
            <a:fillRect/>
          </a:stretch>
        </p:blipFill>
        <p:spPr>
          <a:xfrm>
            <a:off x="0" y="0"/>
            <a:ext cx="9144000" cy="4696825"/>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1" name="Shape 481"/>
        <p:cNvGrpSpPr/>
        <p:nvPr/>
      </p:nvGrpSpPr>
      <p:grpSpPr>
        <a:xfrm>
          <a:off x="0" y="0"/>
          <a:ext cx="0" cy="0"/>
          <a:chOff x="0" y="0"/>
          <a:chExt cx="0" cy="0"/>
        </a:xfrm>
      </p:grpSpPr>
      <p:sp>
        <p:nvSpPr>
          <p:cNvPr id="482" name="Google Shape;482;p74"/>
          <p:cNvSpPr txBox="1"/>
          <p:nvPr>
            <p:ph idx="1" type="body"/>
          </p:nvPr>
        </p:nvSpPr>
        <p:spPr>
          <a:xfrm>
            <a:off x="57150" y="4696825"/>
            <a:ext cx="8382000" cy="44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83" name="Google Shape;483;p74"/>
          <p:cNvPicPr preferRelativeResize="0"/>
          <p:nvPr/>
        </p:nvPicPr>
        <p:blipFill>
          <a:blip r:embed="rId3">
            <a:alphaModFix/>
          </a:blip>
          <a:stretch>
            <a:fillRect/>
          </a:stretch>
        </p:blipFill>
        <p:spPr>
          <a:xfrm>
            <a:off x="0" y="0"/>
            <a:ext cx="9144000" cy="4696825"/>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7" name="Shape 487"/>
        <p:cNvGrpSpPr/>
        <p:nvPr/>
      </p:nvGrpSpPr>
      <p:grpSpPr>
        <a:xfrm>
          <a:off x="0" y="0"/>
          <a:ext cx="0" cy="0"/>
          <a:chOff x="0" y="0"/>
          <a:chExt cx="0" cy="0"/>
        </a:xfrm>
      </p:grpSpPr>
      <p:sp>
        <p:nvSpPr>
          <p:cNvPr id="488" name="Google Shape;488;p75"/>
          <p:cNvSpPr txBox="1"/>
          <p:nvPr>
            <p:ph idx="1" type="body"/>
          </p:nvPr>
        </p:nvSpPr>
        <p:spPr>
          <a:xfrm>
            <a:off x="57150" y="4696825"/>
            <a:ext cx="8382000" cy="44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89" name="Google Shape;489;p75"/>
          <p:cNvPicPr preferRelativeResize="0"/>
          <p:nvPr/>
        </p:nvPicPr>
        <p:blipFill>
          <a:blip r:embed="rId3">
            <a:alphaModFix/>
          </a:blip>
          <a:stretch>
            <a:fillRect/>
          </a:stretch>
        </p:blipFill>
        <p:spPr>
          <a:xfrm>
            <a:off x="0" y="0"/>
            <a:ext cx="9144000" cy="4696825"/>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3" name="Shape 493"/>
        <p:cNvGrpSpPr/>
        <p:nvPr/>
      </p:nvGrpSpPr>
      <p:grpSpPr>
        <a:xfrm>
          <a:off x="0" y="0"/>
          <a:ext cx="0" cy="0"/>
          <a:chOff x="0" y="0"/>
          <a:chExt cx="0" cy="0"/>
        </a:xfrm>
      </p:grpSpPr>
      <p:sp>
        <p:nvSpPr>
          <p:cNvPr id="494" name="Google Shape;494;p76"/>
          <p:cNvSpPr txBox="1"/>
          <p:nvPr>
            <p:ph idx="1" type="body"/>
          </p:nvPr>
        </p:nvSpPr>
        <p:spPr>
          <a:xfrm>
            <a:off x="57150" y="4696825"/>
            <a:ext cx="8382000" cy="44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95" name="Google Shape;495;p76"/>
          <p:cNvPicPr preferRelativeResize="0"/>
          <p:nvPr/>
        </p:nvPicPr>
        <p:blipFill>
          <a:blip r:embed="rId3">
            <a:alphaModFix/>
          </a:blip>
          <a:stretch>
            <a:fillRect/>
          </a:stretch>
        </p:blipFill>
        <p:spPr>
          <a:xfrm>
            <a:off x="0" y="0"/>
            <a:ext cx="9144000" cy="4696825"/>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9" name="Shape 499"/>
        <p:cNvGrpSpPr/>
        <p:nvPr/>
      </p:nvGrpSpPr>
      <p:grpSpPr>
        <a:xfrm>
          <a:off x="0" y="0"/>
          <a:ext cx="0" cy="0"/>
          <a:chOff x="0" y="0"/>
          <a:chExt cx="0" cy="0"/>
        </a:xfrm>
      </p:grpSpPr>
      <p:sp>
        <p:nvSpPr>
          <p:cNvPr id="500" name="Google Shape;500;p77"/>
          <p:cNvSpPr txBox="1"/>
          <p:nvPr>
            <p:ph idx="1" type="body"/>
          </p:nvPr>
        </p:nvSpPr>
        <p:spPr>
          <a:xfrm>
            <a:off x="57150" y="4696825"/>
            <a:ext cx="8382000" cy="44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01" name="Google Shape;501;p77"/>
          <p:cNvPicPr preferRelativeResize="0"/>
          <p:nvPr/>
        </p:nvPicPr>
        <p:blipFill>
          <a:blip r:embed="rId3">
            <a:alphaModFix/>
          </a:blip>
          <a:stretch>
            <a:fillRect/>
          </a:stretch>
        </p:blipFill>
        <p:spPr>
          <a:xfrm>
            <a:off x="0" y="0"/>
            <a:ext cx="9144000" cy="4696825"/>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5" name="Shape 505"/>
        <p:cNvGrpSpPr/>
        <p:nvPr/>
      </p:nvGrpSpPr>
      <p:grpSpPr>
        <a:xfrm>
          <a:off x="0" y="0"/>
          <a:ext cx="0" cy="0"/>
          <a:chOff x="0" y="0"/>
          <a:chExt cx="0" cy="0"/>
        </a:xfrm>
      </p:grpSpPr>
      <p:sp>
        <p:nvSpPr>
          <p:cNvPr id="506" name="Google Shape;506;p78"/>
          <p:cNvSpPr txBox="1"/>
          <p:nvPr>
            <p:ph idx="1" type="body"/>
          </p:nvPr>
        </p:nvSpPr>
        <p:spPr>
          <a:xfrm>
            <a:off x="57150" y="4696825"/>
            <a:ext cx="8382000" cy="44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07" name="Google Shape;507;p78"/>
          <p:cNvPicPr preferRelativeResize="0"/>
          <p:nvPr/>
        </p:nvPicPr>
        <p:blipFill>
          <a:blip r:embed="rId3">
            <a:alphaModFix/>
          </a:blip>
          <a:stretch>
            <a:fillRect/>
          </a:stretch>
        </p:blipFill>
        <p:spPr>
          <a:xfrm>
            <a:off x="0" y="0"/>
            <a:ext cx="9144000" cy="4696825"/>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1" name="Shape 511"/>
        <p:cNvGrpSpPr/>
        <p:nvPr/>
      </p:nvGrpSpPr>
      <p:grpSpPr>
        <a:xfrm>
          <a:off x="0" y="0"/>
          <a:ext cx="0" cy="0"/>
          <a:chOff x="0" y="0"/>
          <a:chExt cx="0" cy="0"/>
        </a:xfrm>
      </p:grpSpPr>
      <p:sp>
        <p:nvSpPr>
          <p:cNvPr id="512" name="Google Shape;512;p79"/>
          <p:cNvSpPr txBox="1"/>
          <p:nvPr>
            <p:ph idx="1" type="body"/>
          </p:nvPr>
        </p:nvSpPr>
        <p:spPr>
          <a:xfrm>
            <a:off x="57150" y="4696825"/>
            <a:ext cx="8382000" cy="44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13" name="Google Shape;513;p79"/>
          <p:cNvPicPr preferRelativeResize="0"/>
          <p:nvPr/>
        </p:nvPicPr>
        <p:blipFill>
          <a:blip r:embed="rId3">
            <a:alphaModFix/>
          </a:blip>
          <a:stretch>
            <a:fillRect/>
          </a:stretch>
        </p:blipFill>
        <p:spPr>
          <a:xfrm>
            <a:off x="0" y="0"/>
            <a:ext cx="9144000" cy="4696825"/>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7" name="Shape 517"/>
        <p:cNvGrpSpPr/>
        <p:nvPr/>
      </p:nvGrpSpPr>
      <p:grpSpPr>
        <a:xfrm>
          <a:off x="0" y="0"/>
          <a:ext cx="0" cy="0"/>
          <a:chOff x="0" y="0"/>
          <a:chExt cx="0" cy="0"/>
        </a:xfrm>
      </p:grpSpPr>
      <p:sp>
        <p:nvSpPr>
          <p:cNvPr id="518" name="Google Shape;518;p80"/>
          <p:cNvSpPr txBox="1"/>
          <p:nvPr>
            <p:ph idx="1" type="body"/>
          </p:nvPr>
        </p:nvSpPr>
        <p:spPr>
          <a:xfrm>
            <a:off x="57150" y="4696825"/>
            <a:ext cx="8382000" cy="44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19" name="Google Shape;519;p80"/>
          <p:cNvPicPr preferRelativeResize="0"/>
          <p:nvPr/>
        </p:nvPicPr>
        <p:blipFill>
          <a:blip r:embed="rId3">
            <a:alphaModFix/>
          </a:blip>
          <a:stretch>
            <a:fillRect/>
          </a:stretch>
        </p:blipFill>
        <p:spPr>
          <a:xfrm>
            <a:off x="0" y="0"/>
            <a:ext cx="9144000" cy="4696825"/>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3" name="Shape 523"/>
        <p:cNvGrpSpPr/>
        <p:nvPr/>
      </p:nvGrpSpPr>
      <p:grpSpPr>
        <a:xfrm>
          <a:off x="0" y="0"/>
          <a:ext cx="0" cy="0"/>
          <a:chOff x="0" y="0"/>
          <a:chExt cx="0" cy="0"/>
        </a:xfrm>
      </p:grpSpPr>
      <p:sp>
        <p:nvSpPr>
          <p:cNvPr id="524" name="Google Shape;524;p81"/>
          <p:cNvSpPr txBox="1"/>
          <p:nvPr>
            <p:ph idx="1" type="body"/>
          </p:nvPr>
        </p:nvSpPr>
        <p:spPr>
          <a:xfrm>
            <a:off x="57150" y="4696825"/>
            <a:ext cx="8382000" cy="44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25" name="Google Shape;525;p81"/>
          <p:cNvPicPr preferRelativeResize="0"/>
          <p:nvPr/>
        </p:nvPicPr>
        <p:blipFill>
          <a:blip r:embed="rId3">
            <a:alphaModFix/>
          </a:blip>
          <a:stretch>
            <a:fillRect/>
          </a:stretch>
        </p:blipFill>
        <p:spPr>
          <a:xfrm>
            <a:off x="0" y="0"/>
            <a:ext cx="9144000" cy="46968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 name="Shape 103"/>
        <p:cNvGrpSpPr/>
        <p:nvPr/>
      </p:nvGrpSpPr>
      <p:grpSpPr>
        <a:xfrm>
          <a:off x="0" y="0"/>
          <a:ext cx="0" cy="0"/>
          <a:chOff x="0" y="0"/>
          <a:chExt cx="0" cy="0"/>
        </a:xfrm>
      </p:grpSpPr>
      <p:sp>
        <p:nvSpPr>
          <p:cNvPr id="104" name="Google Shape;104;p19"/>
          <p:cNvSpPr txBox="1"/>
          <p:nvPr/>
        </p:nvSpPr>
        <p:spPr>
          <a:xfrm>
            <a:off x="227500" y="241575"/>
            <a:ext cx="8697300" cy="4605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t/>
            </a:r>
            <a:endParaRPr>
              <a:latin typeface="Roboto"/>
              <a:ea typeface="Roboto"/>
              <a:cs typeface="Roboto"/>
              <a:sym typeface="Roboto"/>
            </a:endParaRPr>
          </a:p>
        </p:txBody>
      </p:sp>
      <p:pic>
        <p:nvPicPr>
          <p:cNvPr id="105" name="Google Shape;105;p19"/>
          <p:cNvPicPr preferRelativeResize="0"/>
          <p:nvPr/>
        </p:nvPicPr>
        <p:blipFill>
          <a:blip r:embed="rId3">
            <a:alphaModFix/>
          </a:blip>
          <a:stretch>
            <a:fillRect/>
          </a:stretch>
        </p:blipFill>
        <p:spPr>
          <a:xfrm>
            <a:off x="2022153" y="314325"/>
            <a:ext cx="4859350" cy="4514850"/>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9" name="Shape 529"/>
        <p:cNvGrpSpPr/>
        <p:nvPr/>
      </p:nvGrpSpPr>
      <p:grpSpPr>
        <a:xfrm>
          <a:off x="0" y="0"/>
          <a:ext cx="0" cy="0"/>
          <a:chOff x="0" y="0"/>
          <a:chExt cx="0" cy="0"/>
        </a:xfrm>
      </p:grpSpPr>
      <p:sp>
        <p:nvSpPr>
          <p:cNvPr id="530" name="Google Shape;530;p82"/>
          <p:cNvSpPr txBox="1"/>
          <p:nvPr>
            <p:ph idx="1" type="body"/>
          </p:nvPr>
        </p:nvSpPr>
        <p:spPr>
          <a:xfrm>
            <a:off x="57150" y="4696825"/>
            <a:ext cx="8382000" cy="44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31" name="Google Shape;531;p82"/>
          <p:cNvPicPr preferRelativeResize="0"/>
          <p:nvPr/>
        </p:nvPicPr>
        <p:blipFill>
          <a:blip r:embed="rId3">
            <a:alphaModFix/>
          </a:blip>
          <a:stretch>
            <a:fillRect/>
          </a:stretch>
        </p:blipFill>
        <p:spPr>
          <a:xfrm>
            <a:off x="0" y="0"/>
            <a:ext cx="9144000" cy="4696825"/>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5" name="Shape 535"/>
        <p:cNvGrpSpPr/>
        <p:nvPr/>
      </p:nvGrpSpPr>
      <p:grpSpPr>
        <a:xfrm>
          <a:off x="0" y="0"/>
          <a:ext cx="0" cy="0"/>
          <a:chOff x="0" y="0"/>
          <a:chExt cx="0" cy="0"/>
        </a:xfrm>
      </p:grpSpPr>
      <p:sp>
        <p:nvSpPr>
          <p:cNvPr id="536" name="Google Shape;536;p83"/>
          <p:cNvSpPr txBox="1"/>
          <p:nvPr>
            <p:ph idx="1" type="body"/>
          </p:nvPr>
        </p:nvSpPr>
        <p:spPr>
          <a:xfrm>
            <a:off x="57150" y="4696825"/>
            <a:ext cx="8382000" cy="44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37" name="Google Shape;537;p83"/>
          <p:cNvPicPr preferRelativeResize="0"/>
          <p:nvPr/>
        </p:nvPicPr>
        <p:blipFill>
          <a:blip r:embed="rId3">
            <a:alphaModFix/>
          </a:blip>
          <a:stretch>
            <a:fillRect/>
          </a:stretch>
        </p:blipFill>
        <p:spPr>
          <a:xfrm>
            <a:off x="0" y="0"/>
            <a:ext cx="9144000" cy="4696825"/>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1" name="Shape 541"/>
        <p:cNvGrpSpPr/>
        <p:nvPr/>
      </p:nvGrpSpPr>
      <p:grpSpPr>
        <a:xfrm>
          <a:off x="0" y="0"/>
          <a:ext cx="0" cy="0"/>
          <a:chOff x="0" y="0"/>
          <a:chExt cx="0" cy="0"/>
        </a:xfrm>
      </p:grpSpPr>
      <p:sp>
        <p:nvSpPr>
          <p:cNvPr id="542" name="Google Shape;542;p84"/>
          <p:cNvSpPr txBox="1"/>
          <p:nvPr>
            <p:ph idx="1" type="body"/>
          </p:nvPr>
        </p:nvSpPr>
        <p:spPr>
          <a:xfrm>
            <a:off x="57150" y="4696825"/>
            <a:ext cx="8382000" cy="44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43" name="Google Shape;543;p84"/>
          <p:cNvPicPr preferRelativeResize="0"/>
          <p:nvPr/>
        </p:nvPicPr>
        <p:blipFill>
          <a:blip r:embed="rId3">
            <a:alphaModFix/>
          </a:blip>
          <a:stretch>
            <a:fillRect/>
          </a:stretch>
        </p:blipFill>
        <p:spPr>
          <a:xfrm>
            <a:off x="0" y="0"/>
            <a:ext cx="9144000" cy="4696825"/>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7" name="Shape 547"/>
        <p:cNvGrpSpPr/>
        <p:nvPr/>
      </p:nvGrpSpPr>
      <p:grpSpPr>
        <a:xfrm>
          <a:off x="0" y="0"/>
          <a:ext cx="0" cy="0"/>
          <a:chOff x="0" y="0"/>
          <a:chExt cx="0" cy="0"/>
        </a:xfrm>
      </p:grpSpPr>
      <p:sp>
        <p:nvSpPr>
          <p:cNvPr id="548" name="Google Shape;548;p85"/>
          <p:cNvSpPr txBox="1"/>
          <p:nvPr>
            <p:ph idx="1" type="body"/>
          </p:nvPr>
        </p:nvSpPr>
        <p:spPr>
          <a:xfrm>
            <a:off x="57150" y="4696825"/>
            <a:ext cx="8382000" cy="44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49" name="Google Shape;549;p85"/>
          <p:cNvPicPr preferRelativeResize="0"/>
          <p:nvPr/>
        </p:nvPicPr>
        <p:blipFill>
          <a:blip r:embed="rId3">
            <a:alphaModFix/>
          </a:blip>
          <a:stretch>
            <a:fillRect/>
          </a:stretch>
        </p:blipFill>
        <p:spPr>
          <a:xfrm>
            <a:off x="0" y="0"/>
            <a:ext cx="9144000" cy="4696825"/>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3" name="Shape 553"/>
        <p:cNvGrpSpPr/>
        <p:nvPr/>
      </p:nvGrpSpPr>
      <p:grpSpPr>
        <a:xfrm>
          <a:off x="0" y="0"/>
          <a:ext cx="0" cy="0"/>
          <a:chOff x="0" y="0"/>
          <a:chExt cx="0" cy="0"/>
        </a:xfrm>
      </p:grpSpPr>
      <p:sp>
        <p:nvSpPr>
          <p:cNvPr id="554" name="Google Shape;554;p86"/>
          <p:cNvSpPr txBox="1"/>
          <p:nvPr>
            <p:ph idx="1" type="body"/>
          </p:nvPr>
        </p:nvSpPr>
        <p:spPr>
          <a:xfrm>
            <a:off x="57150" y="4696825"/>
            <a:ext cx="8382000" cy="44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55" name="Google Shape;555;p86"/>
          <p:cNvPicPr preferRelativeResize="0"/>
          <p:nvPr/>
        </p:nvPicPr>
        <p:blipFill>
          <a:blip r:embed="rId3">
            <a:alphaModFix/>
          </a:blip>
          <a:stretch>
            <a:fillRect/>
          </a:stretch>
        </p:blipFill>
        <p:spPr>
          <a:xfrm>
            <a:off x="0" y="0"/>
            <a:ext cx="9144000" cy="4696825"/>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9" name="Shape 559"/>
        <p:cNvGrpSpPr/>
        <p:nvPr/>
      </p:nvGrpSpPr>
      <p:grpSpPr>
        <a:xfrm>
          <a:off x="0" y="0"/>
          <a:ext cx="0" cy="0"/>
          <a:chOff x="0" y="0"/>
          <a:chExt cx="0" cy="0"/>
        </a:xfrm>
      </p:grpSpPr>
      <p:sp>
        <p:nvSpPr>
          <p:cNvPr id="560" name="Google Shape;560;p87"/>
          <p:cNvSpPr txBox="1"/>
          <p:nvPr>
            <p:ph idx="1" type="body"/>
          </p:nvPr>
        </p:nvSpPr>
        <p:spPr>
          <a:xfrm>
            <a:off x="57150" y="4696825"/>
            <a:ext cx="8382000" cy="44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61" name="Google Shape;561;p87"/>
          <p:cNvPicPr preferRelativeResize="0"/>
          <p:nvPr/>
        </p:nvPicPr>
        <p:blipFill>
          <a:blip r:embed="rId3">
            <a:alphaModFix/>
          </a:blip>
          <a:stretch>
            <a:fillRect/>
          </a:stretch>
        </p:blipFill>
        <p:spPr>
          <a:xfrm>
            <a:off x="0" y="0"/>
            <a:ext cx="9144000" cy="4696825"/>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5" name="Shape 565"/>
        <p:cNvGrpSpPr/>
        <p:nvPr/>
      </p:nvGrpSpPr>
      <p:grpSpPr>
        <a:xfrm>
          <a:off x="0" y="0"/>
          <a:ext cx="0" cy="0"/>
          <a:chOff x="0" y="0"/>
          <a:chExt cx="0" cy="0"/>
        </a:xfrm>
      </p:grpSpPr>
      <p:sp>
        <p:nvSpPr>
          <p:cNvPr id="566" name="Google Shape;566;p88"/>
          <p:cNvSpPr txBox="1"/>
          <p:nvPr>
            <p:ph idx="1" type="body"/>
          </p:nvPr>
        </p:nvSpPr>
        <p:spPr>
          <a:xfrm>
            <a:off x="57150" y="4696825"/>
            <a:ext cx="8382000" cy="44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67" name="Google Shape;567;p88"/>
          <p:cNvPicPr preferRelativeResize="0"/>
          <p:nvPr/>
        </p:nvPicPr>
        <p:blipFill>
          <a:blip r:embed="rId3">
            <a:alphaModFix/>
          </a:blip>
          <a:stretch>
            <a:fillRect/>
          </a:stretch>
        </p:blipFill>
        <p:spPr>
          <a:xfrm>
            <a:off x="0" y="0"/>
            <a:ext cx="9144000" cy="4758550"/>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1" name="Shape 571"/>
        <p:cNvGrpSpPr/>
        <p:nvPr/>
      </p:nvGrpSpPr>
      <p:grpSpPr>
        <a:xfrm>
          <a:off x="0" y="0"/>
          <a:ext cx="0" cy="0"/>
          <a:chOff x="0" y="0"/>
          <a:chExt cx="0" cy="0"/>
        </a:xfrm>
      </p:grpSpPr>
      <p:sp>
        <p:nvSpPr>
          <p:cNvPr id="572" name="Google Shape;572;p89"/>
          <p:cNvSpPr txBox="1"/>
          <p:nvPr>
            <p:ph idx="1" type="body"/>
          </p:nvPr>
        </p:nvSpPr>
        <p:spPr>
          <a:xfrm>
            <a:off x="57150" y="4696825"/>
            <a:ext cx="8382000" cy="44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73" name="Google Shape;573;p89"/>
          <p:cNvPicPr preferRelativeResize="0"/>
          <p:nvPr/>
        </p:nvPicPr>
        <p:blipFill>
          <a:blip r:embed="rId3">
            <a:alphaModFix/>
          </a:blip>
          <a:stretch>
            <a:fillRect/>
          </a:stretch>
        </p:blipFill>
        <p:spPr>
          <a:xfrm>
            <a:off x="0" y="0"/>
            <a:ext cx="9144000" cy="4696825"/>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7" name="Shape 577"/>
        <p:cNvGrpSpPr/>
        <p:nvPr/>
      </p:nvGrpSpPr>
      <p:grpSpPr>
        <a:xfrm>
          <a:off x="0" y="0"/>
          <a:ext cx="0" cy="0"/>
          <a:chOff x="0" y="0"/>
          <a:chExt cx="0" cy="0"/>
        </a:xfrm>
      </p:grpSpPr>
      <p:sp>
        <p:nvSpPr>
          <p:cNvPr id="578" name="Google Shape;578;p90"/>
          <p:cNvSpPr txBox="1"/>
          <p:nvPr>
            <p:ph idx="1" type="body"/>
          </p:nvPr>
        </p:nvSpPr>
        <p:spPr>
          <a:xfrm>
            <a:off x="57150" y="4696825"/>
            <a:ext cx="8382000" cy="44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79" name="Google Shape;579;p90"/>
          <p:cNvPicPr preferRelativeResize="0"/>
          <p:nvPr/>
        </p:nvPicPr>
        <p:blipFill>
          <a:blip r:embed="rId3">
            <a:alphaModFix/>
          </a:blip>
          <a:stretch>
            <a:fillRect/>
          </a:stretch>
        </p:blipFill>
        <p:spPr>
          <a:xfrm>
            <a:off x="0" y="0"/>
            <a:ext cx="9144000" cy="4696825"/>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3" name="Shape 583"/>
        <p:cNvGrpSpPr/>
        <p:nvPr/>
      </p:nvGrpSpPr>
      <p:grpSpPr>
        <a:xfrm>
          <a:off x="0" y="0"/>
          <a:ext cx="0" cy="0"/>
          <a:chOff x="0" y="0"/>
          <a:chExt cx="0" cy="0"/>
        </a:xfrm>
      </p:grpSpPr>
      <p:sp>
        <p:nvSpPr>
          <p:cNvPr id="584" name="Google Shape;584;p91"/>
          <p:cNvSpPr txBox="1"/>
          <p:nvPr>
            <p:ph idx="1" type="body"/>
          </p:nvPr>
        </p:nvSpPr>
        <p:spPr>
          <a:xfrm>
            <a:off x="57150" y="4696825"/>
            <a:ext cx="8382000" cy="44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85" name="Google Shape;585;p91"/>
          <p:cNvPicPr preferRelativeResize="0"/>
          <p:nvPr/>
        </p:nvPicPr>
        <p:blipFill>
          <a:blip r:embed="rId3">
            <a:alphaModFix/>
          </a:blip>
          <a:stretch>
            <a:fillRect/>
          </a:stretch>
        </p:blipFill>
        <p:spPr>
          <a:xfrm>
            <a:off x="0" y="0"/>
            <a:ext cx="9144000" cy="46968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 name="Shape 109"/>
        <p:cNvGrpSpPr/>
        <p:nvPr/>
      </p:nvGrpSpPr>
      <p:grpSpPr>
        <a:xfrm>
          <a:off x="0" y="0"/>
          <a:ext cx="0" cy="0"/>
          <a:chOff x="0" y="0"/>
          <a:chExt cx="0" cy="0"/>
        </a:xfrm>
      </p:grpSpPr>
      <p:sp>
        <p:nvSpPr>
          <p:cNvPr id="110" name="Google Shape;110;p20"/>
          <p:cNvSpPr txBox="1"/>
          <p:nvPr>
            <p:ph idx="1" type="body"/>
          </p:nvPr>
        </p:nvSpPr>
        <p:spPr>
          <a:xfrm>
            <a:off x="226075" y="291325"/>
            <a:ext cx="2808000" cy="433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800"/>
          </a:p>
          <a:p>
            <a:pPr indent="0" lvl="0" marL="0" rtl="0" algn="l">
              <a:spcBef>
                <a:spcPts val="1600"/>
              </a:spcBef>
              <a:spcAft>
                <a:spcPts val="1600"/>
              </a:spcAft>
              <a:buNone/>
            </a:pPr>
            <a:r>
              <a:rPr lang="en" sz="1800"/>
              <a:t>As we increase the complexity of our model we will see </a:t>
            </a:r>
            <a:r>
              <a:rPr lang="en" sz="1800"/>
              <a:t>reduction</a:t>
            </a:r>
            <a:r>
              <a:rPr lang="en" sz="1800"/>
              <a:t> in error </a:t>
            </a:r>
            <a:r>
              <a:rPr lang="en" sz="1800"/>
              <a:t>due</a:t>
            </a:r>
            <a:r>
              <a:rPr lang="en" sz="1800"/>
              <a:t> to less bias and if we continue with the same process we will </a:t>
            </a:r>
            <a:r>
              <a:rPr lang="en" sz="1800"/>
              <a:t>end</a:t>
            </a:r>
            <a:r>
              <a:rPr lang="en" sz="1800"/>
              <a:t> up overfitting </a:t>
            </a:r>
            <a:r>
              <a:rPr lang="en" sz="1800"/>
              <a:t>and</a:t>
            </a:r>
            <a:r>
              <a:rPr lang="en" sz="1800"/>
              <a:t> hence our model will suffer with high variance.   </a:t>
            </a:r>
            <a:endParaRPr sz="1800"/>
          </a:p>
        </p:txBody>
      </p:sp>
      <p:pic>
        <p:nvPicPr>
          <p:cNvPr id="111" name="Google Shape;111;p20"/>
          <p:cNvPicPr preferRelativeResize="0"/>
          <p:nvPr/>
        </p:nvPicPr>
        <p:blipFill>
          <a:blip r:embed="rId3">
            <a:alphaModFix/>
          </a:blip>
          <a:stretch>
            <a:fillRect/>
          </a:stretch>
        </p:blipFill>
        <p:spPr>
          <a:xfrm>
            <a:off x="3477800" y="733350"/>
            <a:ext cx="5210175" cy="3747125"/>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9" name="Shape 589"/>
        <p:cNvGrpSpPr/>
        <p:nvPr/>
      </p:nvGrpSpPr>
      <p:grpSpPr>
        <a:xfrm>
          <a:off x="0" y="0"/>
          <a:ext cx="0" cy="0"/>
          <a:chOff x="0" y="0"/>
          <a:chExt cx="0" cy="0"/>
        </a:xfrm>
      </p:grpSpPr>
      <p:sp>
        <p:nvSpPr>
          <p:cNvPr id="590" name="Google Shape;590;p92"/>
          <p:cNvSpPr txBox="1"/>
          <p:nvPr>
            <p:ph idx="1" type="body"/>
          </p:nvPr>
        </p:nvSpPr>
        <p:spPr>
          <a:xfrm>
            <a:off x="57150" y="4696825"/>
            <a:ext cx="8382000" cy="44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91" name="Google Shape;591;p92"/>
          <p:cNvPicPr preferRelativeResize="0"/>
          <p:nvPr/>
        </p:nvPicPr>
        <p:blipFill>
          <a:blip r:embed="rId3">
            <a:alphaModFix/>
          </a:blip>
          <a:stretch>
            <a:fillRect/>
          </a:stretch>
        </p:blipFill>
        <p:spPr>
          <a:xfrm>
            <a:off x="0" y="0"/>
            <a:ext cx="9144000" cy="4696825"/>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5" name="Shape 595"/>
        <p:cNvGrpSpPr/>
        <p:nvPr/>
      </p:nvGrpSpPr>
      <p:grpSpPr>
        <a:xfrm>
          <a:off x="0" y="0"/>
          <a:ext cx="0" cy="0"/>
          <a:chOff x="0" y="0"/>
          <a:chExt cx="0" cy="0"/>
        </a:xfrm>
      </p:grpSpPr>
      <p:sp>
        <p:nvSpPr>
          <p:cNvPr id="596" name="Google Shape;596;p93"/>
          <p:cNvSpPr txBox="1"/>
          <p:nvPr>
            <p:ph idx="1" type="body"/>
          </p:nvPr>
        </p:nvSpPr>
        <p:spPr>
          <a:xfrm>
            <a:off x="57150" y="4696825"/>
            <a:ext cx="8382000" cy="44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97" name="Google Shape;597;p93"/>
          <p:cNvPicPr preferRelativeResize="0"/>
          <p:nvPr/>
        </p:nvPicPr>
        <p:blipFill>
          <a:blip r:embed="rId3">
            <a:alphaModFix/>
          </a:blip>
          <a:stretch>
            <a:fillRect/>
          </a:stretch>
        </p:blipFill>
        <p:spPr>
          <a:xfrm>
            <a:off x="0" y="0"/>
            <a:ext cx="9144000" cy="4696825"/>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1" name="Shape 601"/>
        <p:cNvGrpSpPr/>
        <p:nvPr/>
      </p:nvGrpSpPr>
      <p:grpSpPr>
        <a:xfrm>
          <a:off x="0" y="0"/>
          <a:ext cx="0" cy="0"/>
          <a:chOff x="0" y="0"/>
          <a:chExt cx="0" cy="0"/>
        </a:xfrm>
      </p:grpSpPr>
      <p:sp>
        <p:nvSpPr>
          <p:cNvPr id="602" name="Google Shape;602;p94"/>
          <p:cNvSpPr txBox="1"/>
          <p:nvPr>
            <p:ph idx="1" type="body"/>
          </p:nvPr>
        </p:nvSpPr>
        <p:spPr>
          <a:xfrm>
            <a:off x="57150" y="4696825"/>
            <a:ext cx="8382000" cy="44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03" name="Google Shape;603;p94"/>
          <p:cNvPicPr preferRelativeResize="0"/>
          <p:nvPr/>
        </p:nvPicPr>
        <p:blipFill>
          <a:blip r:embed="rId3">
            <a:alphaModFix/>
          </a:blip>
          <a:stretch>
            <a:fillRect/>
          </a:stretch>
        </p:blipFill>
        <p:spPr>
          <a:xfrm>
            <a:off x="0" y="0"/>
            <a:ext cx="9144000" cy="4696825"/>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7" name="Shape 607"/>
        <p:cNvGrpSpPr/>
        <p:nvPr/>
      </p:nvGrpSpPr>
      <p:grpSpPr>
        <a:xfrm>
          <a:off x="0" y="0"/>
          <a:ext cx="0" cy="0"/>
          <a:chOff x="0" y="0"/>
          <a:chExt cx="0" cy="0"/>
        </a:xfrm>
      </p:grpSpPr>
      <p:sp>
        <p:nvSpPr>
          <p:cNvPr id="608" name="Google Shape;608;p95"/>
          <p:cNvSpPr txBox="1"/>
          <p:nvPr>
            <p:ph idx="1" type="body"/>
          </p:nvPr>
        </p:nvSpPr>
        <p:spPr>
          <a:xfrm>
            <a:off x="57150" y="4696825"/>
            <a:ext cx="8382000" cy="44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09" name="Google Shape;609;p95"/>
          <p:cNvPicPr preferRelativeResize="0"/>
          <p:nvPr/>
        </p:nvPicPr>
        <p:blipFill>
          <a:blip r:embed="rId3">
            <a:alphaModFix/>
          </a:blip>
          <a:stretch>
            <a:fillRect/>
          </a:stretch>
        </p:blipFill>
        <p:spPr>
          <a:xfrm>
            <a:off x="0" y="0"/>
            <a:ext cx="9144000" cy="4696825"/>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3" name="Shape 613"/>
        <p:cNvGrpSpPr/>
        <p:nvPr/>
      </p:nvGrpSpPr>
      <p:grpSpPr>
        <a:xfrm>
          <a:off x="0" y="0"/>
          <a:ext cx="0" cy="0"/>
          <a:chOff x="0" y="0"/>
          <a:chExt cx="0" cy="0"/>
        </a:xfrm>
      </p:grpSpPr>
      <p:sp>
        <p:nvSpPr>
          <p:cNvPr id="614" name="Google Shape;614;p96"/>
          <p:cNvSpPr txBox="1"/>
          <p:nvPr>
            <p:ph idx="1" type="body"/>
          </p:nvPr>
        </p:nvSpPr>
        <p:spPr>
          <a:xfrm>
            <a:off x="57150" y="4696825"/>
            <a:ext cx="8382000" cy="44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15" name="Google Shape;615;p96"/>
          <p:cNvPicPr preferRelativeResize="0"/>
          <p:nvPr/>
        </p:nvPicPr>
        <p:blipFill>
          <a:blip r:embed="rId3">
            <a:alphaModFix/>
          </a:blip>
          <a:stretch>
            <a:fillRect/>
          </a:stretch>
        </p:blipFill>
        <p:spPr>
          <a:xfrm>
            <a:off x="0" y="0"/>
            <a:ext cx="8991600" cy="4696825"/>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9" name="Shape 619"/>
        <p:cNvGrpSpPr/>
        <p:nvPr/>
      </p:nvGrpSpPr>
      <p:grpSpPr>
        <a:xfrm>
          <a:off x="0" y="0"/>
          <a:ext cx="0" cy="0"/>
          <a:chOff x="0" y="0"/>
          <a:chExt cx="0" cy="0"/>
        </a:xfrm>
      </p:grpSpPr>
      <p:sp>
        <p:nvSpPr>
          <p:cNvPr id="620" name="Google Shape;620;p97"/>
          <p:cNvSpPr txBox="1"/>
          <p:nvPr>
            <p:ph idx="1" type="body"/>
          </p:nvPr>
        </p:nvSpPr>
        <p:spPr>
          <a:xfrm>
            <a:off x="57150" y="4696825"/>
            <a:ext cx="8382000" cy="44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21" name="Google Shape;621;p97"/>
          <p:cNvPicPr preferRelativeResize="0"/>
          <p:nvPr/>
        </p:nvPicPr>
        <p:blipFill>
          <a:blip r:embed="rId3">
            <a:alphaModFix/>
          </a:blip>
          <a:stretch>
            <a:fillRect/>
          </a:stretch>
        </p:blipFill>
        <p:spPr>
          <a:xfrm>
            <a:off x="0" y="0"/>
            <a:ext cx="9144000" cy="4696825"/>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5" name="Shape 625"/>
        <p:cNvGrpSpPr/>
        <p:nvPr/>
      </p:nvGrpSpPr>
      <p:grpSpPr>
        <a:xfrm>
          <a:off x="0" y="0"/>
          <a:ext cx="0" cy="0"/>
          <a:chOff x="0" y="0"/>
          <a:chExt cx="0" cy="0"/>
        </a:xfrm>
      </p:grpSpPr>
      <p:sp>
        <p:nvSpPr>
          <p:cNvPr id="626" name="Google Shape;626;p98"/>
          <p:cNvSpPr txBox="1"/>
          <p:nvPr>
            <p:ph idx="1" type="body"/>
          </p:nvPr>
        </p:nvSpPr>
        <p:spPr>
          <a:xfrm>
            <a:off x="57150" y="4696825"/>
            <a:ext cx="8382000" cy="44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27" name="Google Shape;627;p98"/>
          <p:cNvPicPr preferRelativeResize="0"/>
          <p:nvPr/>
        </p:nvPicPr>
        <p:blipFill>
          <a:blip r:embed="rId3">
            <a:alphaModFix/>
          </a:blip>
          <a:stretch>
            <a:fillRect/>
          </a:stretch>
        </p:blipFill>
        <p:spPr>
          <a:xfrm>
            <a:off x="0" y="0"/>
            <a:ext cx="9144000" cy="4696825"/>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1" name="Shape 631"/>
        <p:cNvGrpSpPr/>
        <p:nvPr/>
      </p:nvGrpSpPr>
      <p:grpSpPr>
        <a:xfrm>
          <a:off x="0" y="0"/>
          <a:ext cx="0" cy="0"/>
          <a:chOff x="0" y="0"/>
          <a:chExt cx="0" cy="0"/>
        </a:xfrm>
      </p:grpSpPr>
      <p:sp>
        <p:nvSpPr>
          <p:cNvPr id="632" name="Google Shape;632;p99"/>
          <p:cNvSpPr txBox="1"/>
          <p:nvPr>
            <p:ph idx="1" type="body"/>
          </p:nvPr>
        </p:nvSpPr>
        <p:spPr>
          <a:xfrm>
            <a:off x="57150" y="4696825"/>
            <a:ext cx="8382000" cy="44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33" name="Google Shape;633;p99"/>
          <p:cNvPicPr preferRelativeResize="0"/>
          <p:nvPr/>
        </p:nvPicPr>
        <p:blipFill>
          <a:blip r:embed="rId3">
            <a:alphaModFix/>
          </a:blip>
          <a:stretch>
            <a:fillRect/>
          </a:stretch>
        </p:blipFill>
        <p:spPr>
          <a:xfrm>
            <a:off x="0" y="0"/>
            <a:ext cx="9144000" cy="4696825"/>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7" name="Shape 637"/>
        <p:cNvGrpSpPr/>
        <p:nvPr/>
      </p:nvGrpSpPr>
      <p:grpSpPr>
        <a:xfrm>
          <a:off x="0" y="0"/>
          <a:ext cx="0" cy="0"/>
          <a:chOff x="0" y="0"/>
          <a:chExt cx="0" cy="0"/>
        </a:xfrm>
      </p:grpSpPr>
      <p:sp>
        <p:nvSpPr>
          <p:cNvPr id="638" name="Google Shape;638;p100"/>
          <p:cNvSpPr txBox="1"/>
          <p:nvPr>
            <p:ph idx="1" type="body"/>
          </p:nvPr>
        </p:nvSpPr>
        <p:spPr>
          <a:xfrm>
            <a:off x="57150" y="4696825"/>
            <a:ext cx="8382000" cy="44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39" name="Google Shape;639;p100"/>
          <p:cNvPicPr preferRelativeResize="0"/>
          <p:nvPr/>
        </p:nvPicPr>
        <p:blipFill>
          <a:blip r:embed="rId3">
            <a:alphaModFix/>
          </a:blip>
          <a:stretch>
            <a:fillRect/>
          </a:stretch>
        </p:blipFill>
        <p:spPr>
          <a:xfrm>
            <a:off x="0" y="0"/>
            <a:ext cx="9144000" cy="4696825"/>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3" name="Shape 643"/>
        <p:cNvGrpSpPr/>
        <p:nvPr/>
      </p:nvGrpSpPr>
      <p:grpSpPr>
        <a:xfrm>
          <a:off x="0" y="0"/>
          <a:ext cx="0" cy="0"/>
          <a:chOff x="0" y="0"/>
          <a:chExt cx="0" cy="0"/>
        </a:xfrm>
      </p:grpSpPr>
      <p:sp>
        <p:nvSpPr>
          <p:cNvPr id="644" name="Google Shape;644;p101"/>
          <p:cNvSpPr txBox="1"/>
          <p:nvPr>
            <p:ph idx="1" type="body"/>
          </p:nvPr>
        </p:nvSpPr>
        <p:spPr>
          <a:xfrm>
            <a:off x="57150" y="4696825"/>
            <a:ext cx="8382000" cy="44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45" name="Google Shape;645;p101"/>
          <p:cNvPicPr preferRelativeResize="0"/>
          <p:nvPr/>
        </p:nvPicPr>
        <p:blipFill>
          <a:blip r:embed="rId3">
            <a:alphaModFix/>
          </a:blip>
          <a:stretch>
            <a:fillRect/>
          </a:stretch>
        </p:blipFill>
        <p:spPr>
          <a:xfrm>
            <a:off x="0" y="0"/>
            <a:ext cx="9144000" cy="46968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 name="Shape 115"/>
        <p:cNvGrpSpPr/>
        <p:nvPr/>
      </p:nvGrpSpPr>
      <p:grpSpPr>
        <a:xfrm>
          <a:off x="0" y="0"/>
          <a:ext cx="0" cy="0"/>
          <a:chOff x="0" y="0"/>
          <a:chExt cx="0" cy="0"/>
        </a:xfrm>
      </p:grpSpPr>
      <p:sp>
        <p:nvSpPr>
          <p:cNvPr id="116" name="Google Shape;116;p21"/>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Overview on stacking :</a:t>
            </a:r>
            <a:endParaRPr/>
          </a:p>
        </p:txBody>
      </p:sp>
      <p:sp>
        <p:nvSpPr>
          <p:cNvPr id="117" name="Google Shape;117;p21"/>
          <p:cNvSpPr txBox="1"/>
          <p:nvPr>
            <p:ph idx="4294967295" type="body"/>
          </p:nvPr>
        </p:nvSpPr>
        <p:spPr>
          <a:xfrm>
            <a:off x="471900" y="874000"/>
            <a:ext cx="8222100" cy="407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highlight>
                  <a:srgbClr val="FFFFFF"/>
                </a:highlight>
                <a:latin typeface="Georgia"/>
                <a:ea typeface="Georgia"/>
                <a:cs typeface="Georgia"/>
                <a:sym typeface="Georgia"/>
              </a:rPr>
              <a:t>Stacking is another ensemble model, where a new model is trained from the combined predictions of two (or more) previous model. The predictions from the models are used as inputs for each sequential layer, and combined to form a new set of predictions.</a:t>
            </a:r>
            <a:endParaRPr>
              <a:solidFill>
                <a:srgbClr val="000000"/>
              </a:solidFill>
              <a:highlight>
                <a:srgbClr val="FFFFFF"/>
              </a:highlight>
              <a:latin typeface="Georgia"/>
              <a:ea typeface="Georgia"/>
              <a:cs typeface="Georgia"/>
              <a:sym typeface="Georgia"/>
            </a:endParaRPr>
          </a:p>
          <a:p>
            <a:pPr indent="0" lvl="0" marL="0" rtl="0" algn="l">
              <a:spcBef>
                <a:spcPts val="1600"/>
              </a:spcBef>
              <a:spcAft>
                <a:spcPts val="0"/>
              </a:spcAft>
              <a:buNone/>
            </a:pPr>
            <a:r>
              <a:t/>
            </a:r>
            <a:endParaRPr>
              <a:solidFill>
                <a:srgbClr val="000000"/>
              </a:solidFill>
              <a:highlight>
                <a:srgbClr val="FFFFFF"/>
              </a:highlight>
              <a:latin typeface="Georgia"/>
              <a:ea typeface="Georgia"/>
              <a:cs typeface="Georgia"/>
              <a:sym typeface="Georgia"/>
            </a:endParaRPr>
          </a:p>
          <a:p>
            <a:pPr indent="0" lvl="0" marL="0" rtl="0" algn="l">
              <a:spcBef>
                <a:spcPts val="1600"/>
              </a:spcBef>
              <a:spcAft>
                <a:spcPts val="1600"/>
              </a:spcAft>
              <a:buNone/>
            </a:pPr>
            <a:r>
              <a:t/>
            </a:r>
            <a:endParaRPr sz="1600">
              <a:solidFill>
                <a:srgbClr val="000000"/>
              </a:solidFill>
              <a:highlight>
                <a:srgbClr val="FFFFFF"/>
              </a:highlight>
              <a:latin typeface="Georgia"/>
              <a:ea typeface="Georgia"/>
              <a:cs typeface="Georgia"/>
              <a:sym typeface="Georgia"/>
            </a:endParaRPr>
          </a:p>
        </p:txBody>
      </p:sp>
      <p:pic>
        <p:nvPicPr>
          <p:cNvPr id="118" name="Google Shape;118;p21"/>
          <p:cNvPicPr preferRelativeResize="0"/>
          <p:nvPr/>
        </p:nvPicPr>
        <p:blipFill>
          <a:blip r:embed="rId3">
            <a:alphaModFix/>
          </a:blip>
          <a:stretch>
            <a:fillRect/>
          </a:stretch>
        </p:blipFill>
        <p:spPr>
          <a:xfrm>
            <a:off x="3064650" y="2143500"/>
            <a:ext cx="5368150" cy="2698625"/>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9" name="Shape 649"/>
        <p:cNvGrpSpPr/>
        <p:nvPr/>
      </p:nvGrpSpPr>
      <p:grpSpPr>
        <a:xfrm>
          <a:off x="0" y="0"/>
          <a:ext cx="0" cy="0"/>
          <a:chOff x="0" y="0"/>
          <a:chExt cx="0" cy="0"/>
        </a:xfrm>
      </p:grpSpPr>
      <p:sp>
        <p:nvSpPr>
          <p:cNvPr id="650" name="Google Shape;650;p102"/>
          <p:cNvSpPr txBox="1"/>
          <p:nvPr>
            <p:ph idx="1" type="body"/>
          </p:nvPr>
        </p:nvSpPr>
        <p:spPr>
          <a:xfrm>
            <a:off x="57150" y="4696825"/>
            <a:ext cx="8382000" cy="44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51" name="Google Shape;651;p102"/>
          <p:cNvPicPr preferRelativeResize="0"/>
          <p:nvPr/>
        </p:nvPicPr>
        <p:blipFill>
          <a:blip r:embed="rId3">
            <a:alphaModFix/>
          </a:blip>
          <a:stretch>
            <a:fillRect/>
          </a:stretch>
        </p:blipFill>
        <p:spPr>
          <a:xfrm>
            <a:off x="0" y="0"/>
            <a:ext cx="9144000" cy="4696825"/>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5" name="Shape 655"/>
        <p:cNvGrpSpPr/>
        <p:nvPr/>
      </p:nvGrpSpPr>
      <p:grpSpPr>
        <a:xfrm>
          <a:off x="0" y="0"/>
          <a:ext cx="0" cy="0"/>
          <a:chOff x="0" y="0"/>
          <a:chExt cx="0" cy="0"/>
        </a:xfrm>
      </p:grpSpPr>
      <p:sp>
        <p:nvSpPr>
          <p:cNvPr id="656" name="Google Shape;656;p103"/>
          <p:cNvSpPr txBox="1"/>
          <p:nvPr>
            <p:ph idx="1" type="body"/>
          </p:nvPr>
        </p:nvSpPr>
        <p:spPr>
          <a:xfrm>
            <a:off x="57150" y="4696825"/>
            <a:ext cx="8382000" cy="44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57" name="Google Shape;657;p103"/>
          <p:cNvPicPr preferRelativeResize="0"/>
          <p:nvPr/>
        </p:nvPicPr>
        <p:blipFill>
          <a:blip r:embed="rId3">
            <a:alphaModFix/>
          </a:blip>
          <a:stretch>
            <a:fillRect/>
          </a:stretch>
        </p:blipFill>
        <p:spPr>
          <a:xfrm>
            <a:off x="0" y="0"/>
            <a:ext cx="9144000" cy="4696825"/>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1" name="Shape 661"/>
        <p:cNvGrpSpPr/>
        <p:nvPr/>
      </p:nvGrpSpPr>
      <p:grpSpPr>
        <a:xfrm>
          <a:off x="0" y="0"/>
          <a:ext cx="0" cy="0"/>
          <a:chOff x="0" y="0"/>
          <a:chExt cx="0" cy="0"/>
        </a:xfrm>
      </p:grpSpPr>
      <p:sp>
        <p:nvSpPr>
          <p:cNvPr id="662" name="Google Shape;662;p104"/>
          <p:cNvSpPr txBox="1"/>
          <p:nvPr>
            <p:ph idx="1" type="body"/>
          </p:nvPr>
        </p:nvSpPr>
        <p:spPr>
          <a:xfrm>
            <a:off x="57150" y="4696825"/>
            <a:ext cx="8382000" cy="44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63" name="Google Shape;663;p104"/>
          <p:cNvPicPr preferRelativeResize="0"/>
          <p:nvPr/>
        </p:nvPicPr>
        <p:blipFill>
          <a:blip r:embed="rId3">
            <a:alphaModFix/>
          </a:blip>
          <a:stretch>
            <a:fillRect/>
          </a:stretch>
        </p:blipFill>
        <p:spPr>
          <a:xfrm>
            <a:off x="0" y="0"/>
            <a:ext cx="9144000" cy="4696825"/>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7" name="Shape 667"/>
        <p:cNvGrpSpPr/>
        <p:nvPr/>
      </p:nvGrpSpPr>
      <p:grpSpPr>
        <a:xfrm>
          <a:off x="0" y="0"/>
          <a:ext cx="0" cy="0"/>
          <a:chOff x="0" y="0"/>
          <a:chExt cx="0" cy="0"/>
        </a:xfrm>
      </p:grpSpPr>
      <p:sp>
        <p:nvSpPr>
          <p:cNvPr id="668" name="Google Shape;668;p105"/>
          <p:cNvSpPr txBox="1"/>
          <p:nvPr>
            <p:ph idx="1" type="body"/>
          </p:nvPr>
        </p:nvSpPr>
        <p:spPr>
          <a:xfrm>
            <a:off x="57150" y="4696825"/>
            <a:ext cx="8382000" cy="44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69" name="Google Shape;669;p105"/>
          <p:cNvPicPr preferRelativeResize="0"/>
          <p:nvPr/>
        </p:nvPicPr>
        <p:blipFill>
          <a:blip r:embed="rId3">
            <a:alphaModFix/>
          </a:blip>
          <a:stretch>
            <a:fillRect/>
          </a:stretch>
        </p:blipFill>
        <p:spPr>
          <a:xfrm>
            <a:off x="0" y="0"/>
            <a:ext cx="9144000" cy="4696825"/>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3" name="Shape 673"/>
        <p:cNvGrpSpPr/>
        <p:nvPr/>
      </p:nvGrpSpPr>
      <p:grpSpPr>
        <a:xfrm>
          <a:off x="0" y="0"/>
          <a:ext cx="0" cy="0"/>
          <a:chOff x="0" y="0"/>
          <a:chExt cx="0" cy="0"/>
        </a:xfrm>
      </p:grpSpPr>
      <p:sp>
        <p:nvSpPr>
          <p:cNvPr id="674" name="Google Shape;674;p106"/>
          <p:cNvSpPr txBox="1"/>
          <p:nvPr>
            <p:ph idx="1" type="body"/>
          </p:nvPr>
        </p:nvSpPr>
        <p:spPr>
          <a:xfrm>
            <a:off x="57150" y="4696825"/>
            <a:ext cx="8382000" cy="44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75" name="Google Shape;675;p106"/>
          <p:cNvPicPr preferRelativeResize="0"/>
          <p:nvPr/>
        </p:nvPicPr>
        <p:blipFill>
          <a:blip r:embed="rId3">
            <a:alphaModFix/>
          </a:blip>
          <a:stretch>
            <a:fillRect/>
          </a:stretch>
        </p:blipFill>
        <p:spPr>
          <a:xfrm>
            <a:off x="0" y="0"/>
            <a:ext cx="9144000" cy="4696825"/>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9" name="Shape 679"/>
        <p:cNvGrpSpPr/>
        <p:nvPr/>
      </p:nvGrpSpPr>
      <p:grpSpPr>
        <a:xfrm>
          <a:off x="0" y="0"/>
          <a:ext cx="0" cy="0"/>
          <a:chOff x="0" y="0"/>
          <a:chExt cx="0" cy="0"/>
        </a:xfrm>
      </p:grpSpPr>
      <p:sp>
        <p:nvSpPr>
          <p:cNvPr id="680" name="Google Shape;680;p107"/>
          <p:cNvSpPr txBox="1"/>
          <p:nvPr>
            <p:ph idx="1" type="body"/>
          </p:nvPr>
        </p:nvSpPr>
        <p:spPr>
          <a:xfrm>
            <a:off x="57150" y="4696825"/>
            <a:ext cx="8382000" cy="44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81" name="Google Shape;681;p107"/>
          <p:cNvPicPr preferRelativeResize="0"/>
          <p:nvPr/>
        </p:nvPicPr>
        <p:blipFill>
          <a:blip r:embed="rId3">
            <a:alphaModFix/>
          </a:blip>
          <a:stretch>
            <a:fillRect/>
          </a:stretch>
        </p:blipFill>
        <p:spPr>
          <a:xfrm>
            <a:off x="0" y="0"/>
            <a:ext cx="9144000" cy="4696825"/>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5" name="Shape 685"/>
        <p:cNvGrpSpPr/>
        <p:nvPr/>
      </p:nvGrpSpPr>
      <p:grpSpPr>
        <a:xfrm>
          <a:off x="0" y="0"/>
          <a:ext cx="0" cy="0"/>
          <a:chOff x="0" y="0"/>
          <a:chExt cx="0" cy="0"/>
        </a:xfrm>
      </p:grpSpPr>
      <p:sp>
        <p:nvSpPr>
          <p:cNvPr id="686" name="Google Shape;686;p108"/>
          <p:cNvSpPr txBox="1"/>
          <p:nvPr>
            <p:ph idx="1" type="body"/>
          </p:nvPr>
        </p:nvSpPr>
        <p:spPr>
          <a:xfrm>
            <a:off x="57150" y="4696825"/>
            <a:ext cx="8382000" cy="44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87" name="Google Shape;687;p108"/>
          <p:cNvPicPr preferRelativeResize="0"/>
          <p:nvPr/>
        </p:nvPicPr>
        <p:blipFill>
          <a:blip r:embed="rId3">
            <a:alphaModFix/>
          </a:blip>
          <a:stretch>
            <a:fillRect/>
          </a:stretch>
        </p:blipFill>
        <p:spPr>
          <a:xfrm>
            <a:off x="0" y="0"/>
            <a:ext cx="9144000" cy="4696825"/>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1" name="Shape 691"/>
        <p:cNvGrpSpPr/>
        <p:nvPr/>
      </p:nvGrpSpPr>
      <p:grpSpPr>
        <a:xfrm>
          <a:off x="0" y="0"/>
          <a:ext cx="0" cy="0"/>
          <a:chOff x="0" y="0"/>
          <a:chExt cx="0" cy="0"/>
        </a:xfrm>
      </p:grpSpPr>
      <p:sp>
        <p:nvSpPr>
          <p:cNvPr id="692" name="Google Shape;692;p109"/>
          <p:cNvSpPr txBox="1"/>
          <p:nvPr>
            <p:ph idx="1" type="body"/>
          </p:nvPr>
        </p:nvSpPr>
        <p:spPr>
          <a:xfrm>
            <a:off x="57150" y="4696825"/>
            <a:ext cx="8382000" cy="44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93" name="Google Shape;693;p109"/>
          <p:cNvPicPr preferRelativeResize="0"/>
          <p:nvPr/>
        </p:nvPicPr>
        <p:blipFill>
          <a:blip r:embed="rId3">
            <a:alphaModFix/>
          </a:blip>
          <a:stretch>
            <a:fillRect/>
          </a:stretch>
        </p:blipFill>
        <p:spPr>
          <a:xfrm>
            <a:off x="0" y="0"/>
            <a:ext cx="9144000" cy="4696825"/>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7" name="Shape 697"/>
        <p:cNvGrpSpPr/>
        <p:nvPr/>
      </p:nvGrpSpPr>
      <p:grpSpPr>
        <a:xfrm>
          <a:off x="0" y="0"/>
          <a:ext cx="0" cy="0"/>
          <a:chOff x="0" y="0"/>
          <a:chExt cx="0" cy="0"/>
        </a:xfrm>
      </p:grpSpPr>
      <p:sp>
        <p:nvSpPr>
          <p:cNvPr id="698" name="Google Shape;698;p110"/>
          <p:cNvSpPr txBox="1"/>
          <p:nvPr>
            <p:ph idx="1" type="body"/>
          </p:nvPr>
        </p:nvSpPr>
        <p:spPr>
          <a:xfrm>
            <a:off x="57150" y="4696825"/>
            <a:ext cx="8382000" cy="44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99" name="Google Shape;699;p110"/>
          <p:cNvPicPr preferRelativeResize="0"/>
          <p:nvPr/>
        </p:nvPicPr>
        <p:blipFill>
          <a:blip r:embed="rId3">
            <a:alphaModFix/>
          </a:blip>
          <a:stretch>
            <a:fillRect/>
          </a:stretch>
        </p:blipFill>
        <p:spPr>
          <a:xfrm>
            <a:off x="0" y="0"/>
            <a:ext cx="9144000" cy="4696825"/>
          </a:xfrm>
          <a:prstGeom prst="rect">
            <a:avLst/>
          </a:prstGeom>
          <a:noFill/>
          <a:ln>
            <a:noFill/>
          </a:ln>
        </p:spPr>
      </p:pic>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3" name="Shape 703"/>
        <p:cNvGrpSpPr/>
        <p:nvPr/>
      </p:nvGrpSpPr>
      <p:grpSpPr>
        <a:xfrm>
          <a:off x="0" y="0"/>
          <a:ext cx="0" cy="0"/>
          <a:chOff x="0" y="0"/>
          <a:chExt cx="0" cy="0"/>
        </a:xfrm>
      </p:grpSpPr>
      <p:sp>
        <p:nvSpPr>
          <p:cNvPr id="704" name="Google Shape;704;p111"/>
          <p:cNvSpPr txBox="1"/>
          <p:nvPr>
            <p:ph idx="1" type="body"/>
          </p:nvPr>
        </p:nvSpPr>
        <p:spPr>
          <a:xfrm>
            <a:off x="57150" y="4696825"/>
            <a:ext cx="8382000" cy="44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05" name="Google Shape;705;p111"/>
          <p:cNvPicPr preferRelativeResize="0"/>
          <p:nvPr/>
        </p:nvPicPr>
        <p:blipFill>
          <a:blip r:embed="rId3">
            <a:alphaModFix/>
          </a:blip>
          <a:stretch>
            <a:fillRect/>
          </a:stretch>
        </p:blipFill>
        <p:spPr>
          <a:xfrm>
            <a:off x="0" y="0"/>
            <a:ext cx="9144000" cy="46968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